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oppins Bold" charset="1" panose="00000800000000000000"/>
      <p:regular r:id="rId36"/>
    </p:embeddedFont>
    <p:embeddedFont>
      <p:font typeface="DM Sans" charset="1" panose="00000000000000000000"/>
      <p:regular r:id="rId37"/>
    </p:embeddedFont>
    <p:embeddedFont>
      <p:font typeface="Poppins" charset="1" panose="00000500000000000000"/>
      <p:regular r:id="rId40"/>
    </p:embeddedFont>
    <p:embeddedFont>
      <p:font typeface="Arimo Bold" charset="1" panose="020B0704020202020204"/>
      <p:regular r:id="rId44"/>
    </p:embeddedFont>
    <p:embeddedFont>
      <p:font typeface="DM Sans Bold" charset="1" panose="000000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39" Target="notesSlides/notesSlide3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4.xml" Type="http://schemas.openxmlformats.org/officeDocument/2006/relationships/notesSlide"/><Relationship Id="rId42" Target="notesSlides/notesSlide5.xml" Type="http://schemas.openxmlformats.org/officeDocument/2006/relationships/notesSlide"/><Relationship Id="rId43" Target="notesSlides/notesSlide6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7.xml" Type="http://schemas.openxmlformats.org/officeDocument/2006/relationships/notesSlide"/><Relationship Id="rId46" Target="notesSlides/notesSlide8.xml" Type="http://schemas.openxmlformats.org/officeDocument/2006/relationships/notesSlide"/><Relationship Id="rId47" Target="notesSlides/notesSlide9.xml" Type="http://schemas.openxmlformats.org/officeDocument/2006/relationships/notesSlide"/><Relationship Id="rId48" Target="notesSlides/notesSlide10.xml" Type="http://schemas.openxmlformats.org/officeDocument/2006/relationships/notesSlide"/><Relationship Id="rId49" Target="notesSlides/notesSlide11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Slides/notesSlide12.xml" Type="http://schemas.openxmlformats.org/officeDocument/2006/relationships/notesSlide"/><Relationship Id="rId52" Target="notesSlides/notesSlide13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svg" Type="http://schemas.openxmlformats.org/officeDocument/2006/relationships/image"/><Relationship Id="rId11" Target="../media/image82.png" Type="http://schemas.openxmlformats.org/officeDocument/2006/relationships/image"/><Relationship Id="rId12" Target="../media/image83.svg" Type="http://schemas.openxmlformats.org/officeDocument/2006/relationships/image"/><Relationship Id="rId13" Target="../media/image5.png" Type="http://schemas.openxmlformats.org/officeDocument/2006/relationships/image"/><Relationship Id="rId14" Target="../media/image84.png" Type="http://schemas.openxmlformats.org/officeDocument/2006/relationships/image"/><Relationship Id="rId15" Target="../media/image85.png" Type="http://schemas.openxmlformats.org/officeDocument/2006/relationships/image"/><Relationship Id="rId16" Target="../media/image86.png" Type="http://schemas.openxmlformats.org/officeDocument/2006/relationships/image"/><Relationship Id="rId17" Target="../media/image87.png" Type="http://schemas.openxmlformats.org/officeDocument/2006/relationships/image"/><Relationship Id="rId18" Target="../media/image88.png" Type="http://schemas.openxmlformats.org/officeDocument/2006/relationships/image"/><Relationship Id="rId19" Target="../media/image89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96.png" Type="http://schemas.openxmlformats.org/officeDocument/2006/relationships/image"/><Relationship Id="rId12" Target="../media/image97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90.png" Type="http://schemas.openxmlformats.org/officeDocument/2006/relationships/image"/><Relationship Id="rId4" Target="../media/image91.svg" Type="http://schemas.openxmlformats.org/officeDocument/2006/relationships/image"/><Relationship Id="rId5" Target="../media/image92.png" Type="http://schemas.openxmlformats.org/officeDocument/2006/relationships/image"/><Relationship Id="rId6" Target="../media/image93.svg" Type="http://schemas.openxmlformats.org/officeDocument/2006/relationships/image"/><Relationship Id="rId7" Target="../media/image94.png" Type="http://schemas.openxmlformats.org/officeDocument/2006/relationships/image"/><Relationship Id="rId8" Target="../media/image9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2554" y="8422210"/>
            <a:ext cx="2218190" cy="1864501"/>
          </a:xfrm>
          <a:custGeom>
            <a:avLst/>
            <a:gdLst/>
            <a:ahLst/>
            <a:cxnLst/>
            <a:rect r="r" b="b" t="t" l="l"/>
            <a:pathLst>
              <a:path h="1864501" w="2218190">
                <a:moveTo>
                  <a:pt x="0" y="0"/>
                </a:moveTo>
                <a:lnTo>
                  <a:pt x="2218190" y="0"/>
                </a:lnTo>
                <a:lnTo>
                  <a:pt x="2218190" y="1864501"/>
                </a:lnTo>
                <a:lnTo>
                  <a:pt x="0" y="186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34576" y="2672076"/>
            <a:ext cx="6118200" cy="6118200"/>
            <a:chOff x="0" y="0"/>
            <a:chExt cx="8157600" cy="8157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57591" cy="8157591"/>
            </a:xfrm>
            <a:custGeom>
              <a:avLst/>
              <a:gdLst/>
              <a:ahLst/>
              <a:cxnLst/>
              <a:rect r="r" b="b" t="t" l="l"/>
              <a:pathLst>
                <a:path h="8157591" w="8157591">
                  <a:moveTo>
                    <a:pt x="0" y="4078859"/>
                  </a:moveTo>
                  <a:cubicBezTo>
                    <a:pt x="0" y="1826133"/>
                    <a:pt x="1826133" y="0"/>
                    <a:pt x="4078859" y="0"/>
                  </a:cubicBezTo>
                  <a:cubicBezTo>
                    <a:pt x="6331586" y="0"/>
                    <a:pt x="8157591" y="1826133"/>
                    <a:pt x="8157591" y="4078859"/>
                  </a:cubicBezTo>
                  <a:cubicBezTo>
                    <a:pt x="8157591" y="6331586"/>
                    <a:pt x="6331458" y="8157591"/>
                    <a:pt x="4078859" y="8157591"/>
                  </a:cubicBezTo>
                  <a:cubicBezTo>
                    <a:pt x="1826260" y="8157591"/>
                    <a:pt x="0" y="6331458"/>
                    <a:pt x="0" y="4078859"/>
                  </a:cubicBezTo>
                  <a:close/>
                </a:path>
              </a:pathLst>
            </a:custGeom>
            <a:solidFill>
              <a:srgbClr val="D9D9D9">
                <a:alpha val="823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26362" y="1164290"/>
            <a:ext cx="23899300" cy="9953266"/>
          </a:xfrm>
          <a:custGeom>
            <a:avLst/>
            <a:gdLst/>
            <a:ahLst/>
            <a:cxnLst/>
            <a:rect r="r" b="b" t="t" l="l"/>
            <a:pathLst>
              <a:path h="9953266" w="23899300">
                <a:moveTo>
                  <a:pt x="0" y="0"/>
                </a:moveTo>
                <a:lnTo>
                  <a:pt x="23899300" y="0"/>
                </a:lnTo>
                <a:lnTo>
                  <a:pt x="23899300" y="9953266"/>
                </a:lnTo>
                <a:lnTo>
                  <a:pt x="0" y="9953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706114">
            <a:off x="11824724" y="3196107"/>
            <a:ext cx="3102576" cy="5377108"/>
            <a:chOff x="0" y="0"/>
            <a:chExt cx="4136768" cy="7169477"/>
          </a:xfrm>
        </p:grpSpPr>
        <p:sp>
          <p:nvSpPr>
            <p:cNvPr name="Freeform 7" id="7"/>
            <p:cNvSpPr/>
            <p:nvPr/>
          </p:nvSpPr>
          <p:spPr>
            <a:xfrm flipH="false" flipV="false" rot="6000">
              <a:off x="-6253" y="-3605"/>
              <a:ext cx="4149278" cy="7176740"/>
            </a:xfrm>
            <a:custGeom>
              <a:avLst/>
              <a:gdLst/>
              <a:ahLst/>
              <a:cxnLst/>
              <a:rect r="r" b="b" t="t" l="l"/>
              <a:pathLst>
                <a:path h="7176740" w="4149278">
                  <a:moveTo>
                    <a:pt x="0" y="7220"/>
                  </a:moveTo>
                  <a:lnTo>
                    <a:pt x="4136764" y="0"/>
                  </a:lnTo>
                  <a:lnTo>
                    <a:pt x="4149278" y="7169521"/>
                  </a:lnTo>
                  <a:lnTo>
                    <a:pt x="12513" y="7176741"/>
                  </a:lnTo>
                  <a:lnTo>
                    <a:pt x="0" y="7220"/>
                  </a:lnTo>
                  <a:close/>
                </a:path>
              </a:pathLst>
            </a:custGeom>
            <a:blipFill>
              <a:blip r:embed="rId7"/>
              <a:stretch>
                <a:fillRect l="-28259" t="-16037" r="-28051" b="-1960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26362" y="1164290"/>
            <a:ext cx="9567000" cy="4869000"/>
            <a:chOff x="0" y="0"/>
            <a:chExt cx="12756000" cy="6492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56000" cy="6492000"/>
            </a:xfrm>
            <a:custGeom>
              <a:avLst/>
              <a:gdLst/>
              <a:ahLst/>
              <a:cxnLst/>
              <a:rect r="r" b="b" t="t" l="l"/>
              <a:pathLst>
                <a:path h="6492000" w="12756000">
                  <a:moveTo>
                    <a:pt x="0" y="0"/>
                  </a:moveTo>
                  <a:lnTo>
                    <a:pt x="12756000" y="0"/>
                  </a:lnTo>
                  <a:lnTo>
                    <a:pt x="12756000" y="6492000"/>
                  </a:lnTo>
                  <a:lnTo>
                    <a:pt x="0" y="649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2756000" cy="647295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9719"/>
                </a:lnSpc>
              </a:pPr>
              <a:r>
                <a:rPr lang="en-US" sz="8999" b="true">
                  <a:solidFill>
                    <a:srgbClr val="B060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U.S. Accidents </a:t>
              </a:r>
            </a:p>
            <a:p>
              <a:pPr algn="l">
                <a:lnSpc>
                  <a:spcPts val="9719"/>
                </a:lnSpc>
              </a:pPr>
              <a:r>
                <a:rPr lang="en-US" b="true" sz="8999">
                  <a:solidFill>
                    <a:srgbClr val="B060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(2016-2023)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891" y="6033290"/>
            <a:ext cx="93841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B06026"/>
                </a:solidFill>
                <a:latin typeface="DM Sans"/>
                <a:ea typeface="DM Sans"/>
                <a:cs typeface="DM Sans"/>
                <a:sym typeface="DM Sans"/>
              </a:rPr>
              <a:t>Zainab Alsaffar - DAB 16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4255" y="0"/>
            <a:ext cx="17279489" cy="10367693"/>
          </a:xfrm>
          <a:custGeom>
            <a:avLst/>
            <a:gdLst/>
            <a:ahLst/>
            <a:cxnLst/>
            <a:rect r="r" b="b" t="t" l="l"/>
            <a:pathLst>
              <a:path h="10367693" w="17279489">
                <a:moveTo>
                  <a:pt x="0" y="0"/>
                </a:moveTo>
                <a:lnTo>
                  <a:pt x="17279490" y="0"/>
                </a:lnTo>
                <a:lnTo>
                  <a:pt x="17279490" y="10367693"/>
                </a:lnTo>
                <a:lnTo>
                  <a:pt x="0" y="10367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227" y="4155459"/>
            <a:ext cx="1976082" cy="1976082"/>
            <a:chOff x="0" y="0"/>
            <a:chExt cx="2634776" cy="26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856882" y="2623749"/>
            <a:ext cx="9287487" cy="1283186"/>
            <a:chOff x="0" y="0"/>
            <a:chExt cx="14840454" cy="205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40454" cy="2050400"/>
            </a:xfrm>
            <a:custGeom>
              <a:avLst/>
              <a:gdLst/>
              <a:ahLst/>
              <a:cxnLst/>
              <a:rect r="r" b="b" t="t" l="l"/>
              <a:pathLst>
                <a:path h="2050400" w="14840454">
                  <a:moveTo>
                    <a:pt x="0" y="0"/>
                  </a:moveTo>
                  <a:lnTo>
                    <a:pt x="14840454" y="0"/>
                  </a:lnTo>
                  <a:lnTo>
                    <a:pt x="14840454" y="2050400"/>
                  </a:lnTo>
                  <a:lnTo>
                    <a:pt x="0" y="20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840454" cy="208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b="true" sz="3500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Number of Accidents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1827416" y="4908376"/>
            <a:ext cx="9321396" cy="31792"/>
          </a:xfrm>
          <a:prstGeom prst="line">
            <a:avLst/>
          </a:prstGeom>
          <a:ln cap="rnd" w="19050">
            <a:solidFill>
              <a:srgbClr val="B060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839958" y="7286167"/>
            <a:ext cx="9321396" cy="31792"/>
          </a:xfrm>
          <a:prstGeom prst="line">
            <a:avLst/>
          </a:prstGeom>
          <a:ln cap="rnd" w="19050">
            <a:solidFill>
              <a:srgbClr val="B060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246406" y="-118786"/>
            <a:ext cx="7422776" cy="9651360"/>
          </a:xfrm>
          <a:custGeom>
            <a:avLst/>
            <a:gdLst/>
            <a:ahLst/>
            <a:cxnLst/>
            <a:rect r="r" b="b" t="t" l="l"/>
            <a:pathLst>
              <a:path h="9651360" w="7422776">
                <a:moveTo>
                  <a:pt x="0" y="0"/>
                </a:moveTo>
                <a:lnTo>
                  <a:pt x="7422776" y="0"/>
                </a:lnTo>
                <a:lnTo>
                  <a:pt x="7422776" y="9651360"/>
                </a:lnTo>
                <a:lnTo>
                  <a:pt x="0" y="965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85855" y="4804197"/>
            <a:ext cx="9287487" cy="1283186"/>
            <a:chOff x="0" y="0"/>
            <a:chExt cx="14840454" cy="205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840454" cy="2050400"/>
            </a:xfrm>
            <a:custGeom>
              <a:avLst/>
              <a:gdLst/>
              <a:ahLst/>
              <a:cxnLst/>
              <a:rect r="r" b="b" t="t" l="l"/>
              <a:pathLst>
                <a:path h="2050400" w="14840454">
                  <a:moveTo>
                    <a:pt x="0" y="0"/>
                  </a:moveTo>
                  <a:lnTo>
                    <a:pt x="14840454" y="0"/>
                  </a:lnTo>
                  <a:lnTo>
                    <a:pt x="14840454" y="2050400"/>
                  </a:lnTo>
                  <a:lnTo>
                    <a:pt x="0" y="20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840454" cy="208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b="true" sz="3500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Average Severity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85855" y="7113073"/>
            <a:ext cx="9287487" cy="1283186"/>
            <a:chOff x="0" y="0"/>
            <a:chExt cx="14840454" cy="2050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840454" cy="2050400"/>
            </a:xfrm>
            <a:custGeom>
              <a:avLst/>
              <a:gdLst/>
              <a:ahLst/>
              <a:cxnLst/>
              <a:rect r="r" b="b" t="t" l="l"/>
              <a:pathLst>
                <a:path h="2050400" w="14840454">
                  <a:moveTo>
                    <a:pt x="0" y="0"/>
                  </a:moveTo>
                  <a:lnTo>
                    <a:pt x="14840454" y="0"/>
                  </a:lnTo>
                  <a:lnTo>
                    <a:pt x="14840454" y="2050400"/>
                  </a:lnTo>
                  <a:lnTo>
                    <a:pt x="0" y="20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840454" cy="208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b="true" sz="3500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Average Visibility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54603" y="8017130"/>
            <a:ext cx="3030888" cy="3030888"/>
            <a:chOff x="0" y="0"/>
            <a:chExt cx="2634776" cy="26347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130" y="4458816"/>
            <a:ext cx="1369368" cy="1369368"/>
          </a:xfrm>
          <a:custGeom>
            <a:avLst/>
            <a:gdLst/>
            <a:ahLst/>
            <a:cxnLst/>
            <a:rect r="r" b="b" t="t" l="l"/>
            <a:pathLst>
              <a:path h="1369368" w="1369368">
                <a:moveTo>
                  <a:pt x="0" y="0"/>
                </a:moveTo>
                <a:lnTo>
                  <a:pt x="1369368" y="0"/>
                </a:lnTo>
                <a:lnTo>
                  <a:pt x="1369368" y="1369368"/>
                </a:lnTo>
                <a:lnTo>
                  <a:pt x="0" y="1369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867442" y="8697970"/>
            <a:ext cx="1420558" cy="1420558"/>
          </a:xfrm>
          <a:custGeom>
            <a:avLst/>
            <a:gdLst/>
            <a:ahLst/>
            <a:cxnLst/>
            <a:rect r="r" b="b" t="t" l="l"/>
            <a:pathLst>
              <a:path h="1420558" w="1420558">
                <a:moveTo>
                  <a:pt x="0" y="0"/>
                </a:moveTo>
                <a:lnTo>
                  <a:pt x="1420558" y="0"/>
                </a:lnTo>
                <a:lnTo>
                  <a:pt x="1420558" y="1420558"/>
                </a:lnTo>
                <a:lnTo>
                  <a:pt x="0" y="1420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85855" y="3654962"/>
            <a:ext cx="9004366" cy="114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503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Day: </a:t>
            </a:r>
            <a:r>
              <a:rPr lang="en-US" sz="2503" b="true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5M</a:t>
            </a:r>
          </a:p>
          <a:p>
            <a:pPr algn="ctr">
              <a:lnSpc>
                <a:spcPts val="3003"/>
              </a:lnSpc>
            </a:pPr>
          </a:p>
          <a:p>
            <a:pPr algn="ctr">
              <a:lnSpc>
                <a:spcPts val="3003"/>
              </a:lnSpc>
            </a:pPr>
            <a:r>
              <a:rPr lang="en-US" b="true" sz="2503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Night: </a:t>
            </a:r>
            <a:r>
              <a:rPr lang="en-US" b="true" sz="2503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2M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5855" y="5911718"/>
            <a:ext cx="9004366" cy="114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503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Day: </a:t>
            </a:r>
            <a:r>
              <a:rPr lang="en-US" sz="2503" b="true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2.20</a:t>
            </a:r>
          </a:p>
          <a:p>
            <a:pPr algn="ctr">
              <a:lnSpc>
                <a:spcPts val="3003"/>
              </a:lnSpc>
            </a:pPr>
          </a:p>
          <a:p>
            <a:pPr algn="ctr">
              <a:lnSpc>
                <a:spcPts val="3003"/>
              </a:lnSpc>
            </a:pPr>
            <a:r>
              <a:rPr lang="en-US" b="true" sz="2503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Night: </a:t>
            </a:r>
            <a:r>
              <a:rPr lang="en-US" b="true" sz="2503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2.21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5855" y="8109065"/>
            <a:ext cx="9004366" cy="114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503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Day: </a:t>
            </a:r>
            <a:r>
              <a:rPr lang="en-US" sz="2503" b="true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9.1</a:t>
            </a:r>
          </a:p>
          <a:p>
            <a:pPr algn="ctr">
              <a:lnSpc>
                <a:spcPts val="3003"/>
              </a:lnSpc>
            </a:pPr>
          </a:p>
          <a:p>
            <a:pPr algn="ctr">
              <a:lnSpc>
                <a:spcPts val="3003"/>
              </a:lnSpc>
            </a:pPr>
            <a:r>
              <a:rPr lang="en-US" b="true" sz="2503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Night: </a:t>
            </a:r>
            <a:r>
              <a:rPr lang="en-US" b="true" sz="2503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8.8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55777" y="570551"/>
            <a:ext cx="5735687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Day vs Night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500" y="0"/>
            <a:ext cx="17145000" cy="10287000"/>
          </a:xfrm>
          <a:custGeom>
            <a:avLst/>
            <a:gdLst/>
            <a:ahLst/>
            <a:cxnLst/>
            <a:rect r="r" b="b" t="t" l="l"/>
            <a:pathLst>
              <a:path h="10287000" w="17145000">
                <a:moveTo>
                  <a:pt x="0" y="0"/>
                </a:moveTo>
                <a:lnTo>
                  <a:pt x="17145000" y="0"/>
                </a:lnTo>
                <a:lnTo>
                  <a:pt x="17145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5584" y="5547101"/>
            <a:ext cx="1212490" cy="1106672"/>
          </a:xfrm>
          <a:custGeom>
            <a:avLst/>
            <a:gdLst/>
            <a:ahLst/>
            <a:cxnLst/>
            <a:rect r="r" b="b" t="t" l="l"/>
            <a:pathLst>
              <a:path h="1106672" w="1212490">
                <a:moveTo>
                  <a:pt x="0" y="0"/>
                </a:moveTo>
                <a:lnTo>
                  <a:pt x="1212489" y="0"/>
                </a:lnTo>
                <a:lnTo>
                  <a:pt x="1212489" y="1106672"/>
                </a:lnTo>
                <a:lnTo>
                  <a:pt x="0" y="110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3664" y="1545364"/>
            <a:ext cx="1212490" cy="1106672"/>
          </a:xfrm>
          <a:custGeom>
            <a:avLst/>
            <a:gdLst/>
            <a:ahLst/>
            <a:cxnLst/>
            <a:rect r="r" b="b" t="t" l="l"/>
            <a:pathLst>
              <a:path h="1106672" w="1212490">
                <a:moveTo>
                  <a:pt x="0" y="0"/>
                </a:moveTo>
                <a:lnTo>
                  <a:pt x="1212489" y="0"/>
                </a:lnTo>
                <a:lnTo>
                  <a:pt x="1212489" y="1106672"/>
                </a:lnTo>
                <a:lnTo>
                  <a:pt x="0" y="110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085" y="0"/>
            <a:ext cx="17011830" cy="10185833"/>
          </a:xfrm>
          <a:custGeom>
            <a:avLst/>
            <a:gdLst/>
            <a:ahLst/>
            <a:cxnLst/>
            <a:rect r="r" b="b" t="t" l="l"/>
            <a:pathLst>
              <a:path h="10185833" w="17011830">
                <a:moveTo>
                  <a:pt x="0" y="0"/>
                </a:moveTo>
                <a:lnTo>
                  <a:pt x="17011830" y="0"/>
                </a:lnTo>
                <a:lnTo>
                  <a:pt x="17011830" y="10185833"/>
                </a:lnTo>
                <a:lnTo>
                  <a:pt x="0" y="10185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1438" y="8271047"/>
            <a:ext cx="1414375" cy="1414375"/>
          </a:xfrm>
          <a:custGeom>
            <a:avLst/>
            <a:gdLst/>
            <a:ahLst/>
            <a:cxnLst/>
            <a:rect r="r" b="b" t="t" l="l"/>
            <a:pathLst>
              <a:path h="1414375" w="1414375">
                <a:moveTo>
                  <a:pt x="0" y="0"/>
                </a:moveTo>
                <a:lnTo>
                  <a:pt x="1414376" y="0"/>
                </a:lnTo>
                <a:lnTo>
                  <a:pt x="1414376" y="1414376"/>
                </a:lnTo>
                <a:lnTo>
                  <a:pt x="0" y="1414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89513" y="8271047"/>
            <a:ext cx="1414375" cy="1414375"/>
          </a:xfrm>
          <a:custGeom>
            <a:avLst/>
            <a:gdLst/>
            <a:ahLst/>
            <a:cxnLst/>
            <a:rect r="r" b="b" t="t" l="l"/>
            <a:pathLst>
              <a:path h="1414375" w="1414375">
                <a:moveTo>
                  <a:pt x="0" y="0"/>
                </a:moveTo>
                <a:lnTo>
                  <a:pt x="1414376" y="0"/>
                </a:lnTo>
                <a:lnTo>
                  <a:pt x="1414376" y="1414376"/>
                </a:lnTo>
                <a:lnTo>
                  <a:pt x="0" y="1414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00203" y="8271047"/>
            <a:ext cx="1414375" cy="1414375"/>
          </a:xfrm>
          <a:custGeom>
            <a:avLst/>
            <a:gdLst/>
            <a:ahLst/>
            <a:cxnLst/>
            <a:rect r="r" b="b" t="t" l="l"/>
            <a:pathLst>
              <a:path h="1414375" w="1414375">
                <a:moveTo>
                  <a:pt x="0" y="0"/>
                </a:moveTo>
                <a:lnTo>
                  <a:pt x="1414375" y="0"/>
                </a:lnTo>
                <a:lnTo>
                  <a:pt x="1414375" y="1414376"/>
                </a:lnTo>
                <a:lnTo>
                  <a:pt x="0" y="1414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78824" y="8271047"/>
            <a:ext cx="1414375" cy="1414375"/>
          </a:xfrm>
          <a:custGeom>
            <a:avLst/>
            <a:gdLst/>
            <a:ahLst/>
            <a:cxnLst/>
            <a:rect r="r" b="b" t="t" l="l"/>
            <a:pathLst>
              <a:path h="1414375" w="1414375">
                <a:moveTo>
                  <a:pt x="0" y="0"/>
                </a:moveTo>
                <a:lnTo>
                  <a:pt x="1414375" y="0"/>
                </a:lnTo>
                <a:lnTo>
                  <a:pt x="1414375" y="1414376"/>
                </a:lnTo>
                <a:lnTo>
                  <a:pt x="0" y="1414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470" y="11382"/>
            <a:ext cx="17107060" cy="10264236"/>
          </a:xfrm>
          <a:custGeom>
            <a:avLst/>
            <a:gdLst/>
            <a:ahLst/>
            <a:cxnLst/>
            <a:rect r="r" b="b" t="t" l="l"/>
            <a:pathLst>
              <a:path h="10264236" w="17107060">
                <a:moveTo>
                  <a:pt x="0" y="0"/>
                </a:moveTo>
                <a:lnTo>
                  <a:pt x="17107060" y="0"/>
                </a:lnTo>
                <a:lnTo>
                  <a:pt x="17107060" y="10264236"/>
                </a:lnTo>
                <a:lnTo>
                  <a:pt x="0" y="10264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4521" y="697170"/>
            <a:ext cx="1212490" cy="1106672"/>
          </a:xfrm>
          <a:custGeom>
            <a:avLst/>
            <a:gdLst/>
            <a:ahLst/>
            <a:cxnLst/>
            <a:rect r="r" b="b" t="t" l="l"/>
            <a:pathLst>
              <a:path h="1106672" w="1212490">
                <a:moveTo>
                  <a:pt x="0" y="0"/>
                </a:moveTo>
                <a:lnTo>
                  <a:pt x="1212489" y="0"/>
                </a:lnTo>
                <a:lnTo>
                  <a:pt x="1212489" y="1106672"/>
                </a:lnTo>
                <a:lnTo>
                  <a:pt x="0" y="110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23447" y="1028700"/>
            <a:ext cx="1212490" cy="1106672"/>
          </a:xfrm>
          <a:custGeom>
            <a:avLst/>
            <a:gdLst/>
            <a:ahLst/>
            <a:cxnLst/>
            <a:rect r="r" b="b" t="t" l="l"/>
            <a:pathLst>
              <a:path h="1106672" w="1212490">
                <a:moveTo>
                  <a:pt x="0" y="0"/>
                </a:moveTo>
                <a:lnTo>
                  <a:pt x="1212489" y="0"/>
                </a:lnTo>
                <a:lnTo>
                  <a:pt x="1212489" y="1106672"/>
                </a:lnTo>
                <a:lnTo>
                  <a:pt x="0" y="110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5952" y="-897100"/>
            <a:ext cx="1976082" cy="1976082"/>
            <a:chOff x="0" y="0"/>
            <a:chExt cx="2634776" cy="26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549648" y="9292800"/>
            <a:ext cx="1976082" cy="1976082"/>
            <a:chOff x="0" y="0"/>
            <a:chExt cx="2634776" cy="2634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274315" y="9143773"/>
            <a:ext cx="1745048" cy="2050126"/>
          </a:xfrm>
          <a:custGeom>
            <a:avLst/>
            <a:gdLst/>
            <a:ahLst/>
            <a:cxnLst/>
            <a:rect r="r" b="b" t="t" l="l"/>
            <a:pathLst>
              <a:path h="2050126" w="1745048">
                <a:moveTo>
                  <a:pt x="0" y="0"/>
                </a:moveTo>
                <a:lnTo>
                  <a:pt x="1745048" y="0"/>
                </a:lnTo>
                <a:lnTo>
                  <a:pt x="1745048" y="2050126"/>
                </a:lnTo>
                <a:lnTo>
                  <a:pt x="0" y="2050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65650" y="3777500"/>
            <a:ext cx="7051200" cy="3814963"/>
            <a:chOff x="0" y="0"/>
            <a:chExt cx="9401600" cy="5086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1600" cy="5086617"/>
            </a:xfrm>
            <a:custGeom>
              <a:avLst/>
              <a:gdLst/>
              <a:ahLst/>
              <a:cxnLst/>
              <a:rect r="r" b="b" t="t" l="l"/>
              <a:pathLst>
                <a:path h="5086617" w="9401600">
                  <a:moveTo>
                    <a:pt x="0" y="0"/>
                  </a:moveTo>
                  <a:lnTo>
                    <a:pt x="9401600" y="0"/>
                  </a:lnTo>
                  <a:lnTo>
                    <a:pt x="9401600" y="5086617"/>
                  </a:lnTo>
                  <a:lnTo>
                    <a:pt x="0" y="5086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9401600" cy="51818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1400"/>
                </a:lnSpc>
              </a:pPr>
              <a:r>
                <a:rPr lang="en-US" sz="9500" b="true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Weather</a:t>
              </a:r>
            </a:p>
            <a:p>
              <a:pPr algn="ctr">
                <a:lnSpc>
                  <a:spcPts val="11400"/>
                </a:lnSpc>
              </a:pPr>
              <a:r>
                <a:rPr lang="en-US" b="true" sz="9500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Condition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18483">
            <a:off x="7943149" y="7059175"/>
            <a:ext cx="7086402" cy="0"/>
          </a:xfrm>
          <a:prstGeom prst="line">
            <a:avLst/>
          </a:prstGeom>
          <a:ln cap="rnd" w="19050">
            <a:solidFill>
              <a:srgbClr val="B060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55165" y="-882671"/>
            <a:ext cx="4529984" cy="11737006"/>
          </a:xfrm>
          <a:custGeom>
            <a:avLst/>
            <a:gdLst/>
            <a:ahLst/>
            <a:cxnLst/>
            <a:rect r="r" b="b" t="t" l="l"/>
            <a:pathLst>
              <a:path h="11737006" w="4529984">
                <a:moveTo>
                  <a:pt x="0" y="0"/>
                </a:moveTo>
                <a:lnTo>
                  <a:pt x="4529984" y="0"/>
                </a:lnTo>
                <a:lnTo>
                  <a:pt x="4529984" y="11737006"/>
                </a:lnTo>
                <a:lnTo>
                  <a:pt x="0" y="11737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29698" y="1708774"/>
            <a:ext cx="1886608" cy="1605744"/>
          </a:xfrm>
          <a:custGeom>
            <a:avLst/>
            <a:gdLst/>
            <a:ahLst/>
            <a:cxnLst/>
            <a:rect r="r" b="b" t="t" l="l"/>
            <a:pathLst>
              <a:path h="1605744" w="1886608">
                <a:moveTo>
                  <a:pt x="0" y="0"/>
                </a:moveTo>
                <a:lnTo>
                  <a:pt x="1886608" y="0"/>
                </a:lnTo>
                <a:lnTo>
                  <a:pt x="1886608" y="1605744"/>
                </a:lnTo>
                <a:lnTo>
                  <a:pt x="0" y="1605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58672" y="1427886"/>
            <a:ext cx="1605744" cy="1886608"/>
          </a:xfrm>
          <a:custGeom>
            <a:avLst/>
            <a:gdLst/>
            <a:ahLst/>
            <a:cxnLst/>
            <a:rect r="r" b="b" t="t" l="l"/>
            <a:pathLst>
              <a:path h="1886608" w="1605744">
                <a:moveTo>
                  <a:pt x="0" y="0"/>
                </a:moveTo>
                <a:lnTo>
                  <a:pt x="1605744" y="0"/>
                </a:lnTo>
                <a:lnTo>
                  <a:pt x="1605744" y="1886608"/>
                </a:lnTo>
                <a:lnTo>
                  <a:pt x="0" y="1886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79998" y="6129898"/>
            <a:ext cx="1886608" cy="1605744"/>
          </a:xfrm>
          <a:custGeom>
            <a:avLst/>
            <a:gdLst/>
            <a:ahLst/>
            <a:cxnLst/>
            <a:rect r="r" b="b" t="t" l="l"/>
            <a:pathLst>
              <a:path h="1605744" w="1886608">
                <a:moveTo>
                  <a:pt x="0" y="0"/>
                </a:moveTo>
                <a:lnTo>
                  <a:pt x="1886608" y="0"/>
                </a:lnTo>
                <a:lnTo>
                  <a:pt x="1886608" y="1605744"/>
                </a:lnTo>
                <a:lnTo>
                  <a:pt x="0" y="1605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46315" y="2042143"/>
            <a:ext cx="939005" cy="939005"/>
          </a:xfrm>
          <a:custGeom>
            <a:avLst/>
            <a:gdLst/>
            <a:ahLst/>
            <a:cxnLst/>
            <a:rect r="r" b="b" t="t" l="l"/>
            <a:pathLst>
              <a:path h="939005" w="939005">
                <a:moveTo>
                  <a:pt x="0" y="0"/>
                </a:moveTo>
                <a:lnTo>
                  <a:pt x="939005" y="0"/>
                </a:lnTo>
                <a:lnTo>
                  <a:pt x="939005" y="939006"/>
                </a:lnTo>
                <a:lnTo>
                  <a:pt x="0" y="939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48275" y="6414333"/>
            <a:ext cx="1036874" cy="1036874"/>
          </a:xfrm>
          <a:custGeom>
            <a:avLst/>
            <a:gdLst/>
            <a:ahLst/>
            <a:cxnLst/>
            <a:rect r="r" b="b" t="t" l="l"/>
            <a:pathLst>
              <a:path h="1036874" w="1036874">
                <a:moveTo>
                  <a:pt x="0" y="0"/>
                </a:moveTo>
                <a:lnTo>
                  <a:pt x="1036874" y="0"/>
                </a:lnTo>
                <a:lnTo>
                  <a:pt x="1036874" y="1036874"/>
                </a:lnTo>
                <a:lnTo>
                  <a:pt x="0" y="1036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49094" y="1708774"/>
            <a:ext cx="1024900" cy="1024900"/>
          </a:xfrm>
          <a:custGeom>
            <a:avLst/>
            <a:gdLst/>
            <a:ahLst/>
            <a:cxnLst/>
            <a:rect r="r" b="b" t="t" l="l"/>
            <a:pathLst>
              <a:path h="1024900" w="1024900">
                <a:moveTo>
                  <a:pt x="0" y="0"/>
                </a:moveTo>
                <a:lnTo>
                  <a:pt x="1024900" y="0"/>
                </a:lnTo>
                <a:lnTo>
                  <a:pt x="1024900" y="1024900"/>
                </a:lnTo>
                <a:lnTo>
                  <a:pt x="0" y="1024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784" y="159227"/>
            <a:ext cx="17312433" cy="10127773"/>
          </a:xfrm>
          <a:custGeom>
            <a:avLst/>
            <a:gdLst/>
            <a:ahLst/>
            <a:cxnLst/>
            <a:rect r="r" b="b" t="t" l="l"/>
            <a:pathLst>
              <a:path h="10127773" w="17312433">
                <a:moveTo>
                  <a:pt x="0" y="0"/>
                </a:moveTo>
                <a:lnTo>
                  <a:pt x="17312432" y="0"/>
                </a:lnTo>
                <a:lnTo>
                  <a:pt x="17312432" y="10127773"/>
                </a:lnTo>
                <a:lnTo>
                  <a:pt x="0" y="1012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032" y="-2734160"/>
            <a:ext cx="4653496" cy="8759990"/>
          </a:xfrm>
          <a:custGeom>
            <a:avLst/>
            <a:gdLst/>
            <a:ahLst/>
            <a:cxnLst/>
            <a:rect r="r" b="b" t="t" l="l"/>
            <a:pathLst>
              <a:path h="8759990" w="4653496">
                <a:moveTo>
                  <a:pt x="0" y="0"/>
                </a:moveTo>
                <a:lnTo>
                  <a:pt x="4653496" y="0"/>
                </a:lnTo>
                <a:lnTo>
                  <a:pt x="4653496" y="8759990"/>
                </a:lnTo>
                <a:lnTo>
                  <a:pt x="0" y="875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79519" y="4349878"/>
            <a:ext cx="10629623" cy="1587244"/>
            <a:chOff x="0" y="0"/>
            <a:chExt cx="14172830" cy="21163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72829" cy="2116326"/>
            </a:xfrm>
            <a:custGeom>
              <a:avLst/>
              <a:gdLst/>
              <a:ahLst/>
              <a:cxnLst/>
              <a:rect r="r" b="b" t="t" l="l"/>
              <a:pathLst>
                <a:path h="2116326" w="14172829">
                  <a:moveTo>
                    <a:pt x="0" y="0"/>
                  </a:moveTo>
                  <a:lnTo>
                    <a:pt x="14172829" y="0"/>
                  </a:lnTo>
                  <a:lnTo>
                    <a:pt x="14172829" y="2116326"/>
                  </a:lnTo>
                  <a:lnTo>
                    <a:pt x="0" y="2116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172830" cy="215442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It is the driver’s ability to </a:t>
              </a:r>
              <a:r>
                <a:rPr lang="en-US" b="true" sz="39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clearly</a:t>
              </a:r>
              <a:r>
                <a:rPr lang="en-US" sz="3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see the </a:t>
              </a:r>
              <a:r>
                <a:rPr lang="en-US" b="true" sz="39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road</a:t>
              </a:r>
              <a:r>
                <a:rPr lang="en-US" sz="3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and </a:t>
              </a:r>
              <a:r>
                <a:rPr lang="en-US" b="true" sz="39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objects</a:t>
              </a:r>
              <a:r>
                <a:rPr lang="en-US" sz="3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ahead while driving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23500" y="7607300"/>
            <a:ext cx="8066400" cy="8066400"/>
            <a:chOff x="0" y="0"/>
            <a:chExt cx="10755200" cy="10755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55249" cy="10755249"/>
            </a:xfrm>
            <a:custGeom>
              <a:avLst/>
              <a:gdLst/>
              <a:ahLst/>
              <a:cxnLst/>
              <a:rect r="r" b="b" t="t" l="l"/>
              <a:pathLst>
                <a:path h="10755249" w="10755249">
                  <a:moveTo>
                    <a:pt x="0" y="5377561"/>
                  </a:moveTo>
                  <a:cubicBezTo>
                    <a:pt x="0" y="2407666"/>
                    <a:pt x="2407666" y="0"/>
                    <a:pt x="5377561" y="0"/>
                  </a:cubicBezTo>
                  <a:cubicBezTo>
                    <a:pt x="8347456" y="0"/>
                    <a:pt x="10755249" y="2407666"/>
                    <a:pt x="10755249" y="5377561"/>
                  </a:cubicBezTo>
                  <a:cubicBezTo>
                    <a:pt x="10755249" y="8347456"/>
                    <a:pt x="8347583" y="10755249"/>
                    <a:pt x="5377561" y="10755249"/>
                  </a:cubicBezTo>
                  <a:cubicBezTo>
                    <a:pt x="2407539" y="10755249"/>
                    <a:pt x="0" y="8347583"/>
                    <a:pt x="0" y="5377561"/>
                  </a:cubicBezTo>
                  <a:close/>
                </a:path>
              </a:pathLst>
            </a:custGeom>
            <a:solidFill>
              <a:srgbClr val="B4B4B4">
                <a:alpha val="823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5417910" y="9224618"/>
            <a:ext cx="27696156" cy="3434432"/>
          </a:xfrm>
          <a:custGeom>
            <a:avLst/>
            <a:gdLst/>
            <a:ahLst/>
            <a:cxnLst/>
            <a:rect r="r" b="b" t="t" l="l"/>
            <a:pathLst>
              <a:path h="3434432" w="27696156">
                <a:moveTo>
                  <a:pt x="0" y="0"/>
                </a:moveTo>
                <a:lnTo>
                  <a:pt x="27696156" y="0"/>
                </a:lnTo>
                <a:lnTo>
                  <a:pt x="27696156" y="3434432"/>
                </a:lnTo>
                <a:lnTo>
                  <a:pt x="0" y="3434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2826" y="7947178"/>
            <a:ext cx="1500024" cy="1260847"/>
          </a:xfrm>
          <a:custGeom>
            <a:avLst/>
            <a:gdLst/>
            <a:ahLst/>
            <a:cxnLst/>
            <a:rect r="r" b="b" t="t" l="l"/>
            <a:pathLst>
              <a:path h="1260847" w="1500024">
                <a:moveTo>
                  <a:pt x="0" y="0"/>
                </a:moveTo>
                <a:lnTo>
                  <a:pt x="1500024" y="0"/>
                </a:lnTo>
                <a:lnTo>
                  <a:pt x="1500024" y="1260847"/>
                </a:lnTo>
                <a:lnTo>
                  <a:pt x="0" y="1260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08765" y="2890976"/>
            <a:ext cx="417113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Visibility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887" y="67169"/>
            <a:ext cx="16991904" cy="10152663"/>
          </a:xfrm>
          <a:custGeom>
            <a:avLst/>
            <a:gdLst/>
            <a:ahLst/>
            <a:cxnLst/>
            <a:rect r="r" b="b" t="t" l="l"/>
            <a:pathLst>
              <a:path h="10152663" w="16991904">
                <a:moveTo>
                  <a:pt x="0" y="0"/>
                </a:moveTo>
                <a:lnTo>
                  <a:pt x="16991904" y="0"/>
                </a:lnTo>
                <a:lnTo>
                  <a:pt x="16991904" y="10152662"/>
                </a:lnTo>
                <a:lnTo>
                  <a:pt x="0" y="1015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5685" y="77022"/>
            <a:ext cx="17016630" cy="10209978"/>
          </a:xfrm>
          <a:custGeom>
            <a:avLst/>
            <a:gdLst/>
            <a:ahLst/>
            <a:cxnLst/>
            <a:rect r="r" b="b" t="t" l="l"/>
            <a:pathLst>
              <a:path h="10209978" w="17016630">
                <a:moveTo>
                  <a:pt x="0" y="0"/>
                </a:moveTo>
                <a:lnTo>
                  <a:pt x="17016630" y="0"/>
                </a:lnTo>
                <a:lnTo>
                  <a:pt x="17016630" y="10209978"/>
                </a:lnTo>
                <a:lnTo>
                  <a:pt x="0" y="1020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48002" y="9208000"/>
            <a:ext cx="1976082" cy="1976082"/>
            <a:chOff x="0" y="0"/>
            <a:chExt cx="2634776" cy="26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549648" y="-897100"/>
            <a:ext cx="1976082" cy="1976082"/>
            <a:chOff x="0" y="0"/>
            <a:chExt cx="2634776" cy="2634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945137" y="7501726"/>
            <a:ext cx="4518803" cy="3412516"/>
          </a:xfrm>
          <a:custGeom>
            <a:avLst/>
            <a:gdLst/>
            <a:ahLst/>
            <a:cxnLst/>
            <a:rect r="r" b="b" t="t" l="l"/>
            <a:pathLst>
              <a:path h="3412516" w="4518803">
                <a:moveTo>
                  <a:pt x="0" y="0"/>
                </a:moveTo>
                <a:lnTo>
                  <a:pt x="4518802" y="0"/>
                </a:lnTo>
                <a:lnTo>
                  <a:pt x="4518802" y="3412516"/>
                </a:lnTo>
                <a:lnTo>
                  <a:pt x="0" y="341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37476" y="4270962"/>
            <a:ext cx="2050126" cy="1745048"/>
          </a:xfrm>
          <a:custGeom>
            <a:avLst/>
            <a:gdLst/>
            <a:ahLst/>
            <a:cxnLst/>
            <a:rect r="r" b="b" t="t" l="l"/>
            <a:pathLst>
              <a:path h="1745048" w="2050126">
                <a:moveTo>
                  <a:pt x="0" y="0"/>
                </a:moveTo>
                <a:lnTo>
                  <a:pt x="2050126" y="0"/>
                </a:lnTo>
                <a:lnTo>
                  <a:pt x="2050126" y="1745048"/>
                </a:lnTo>
                <a:lnTo>
                  <a:pt x="0" y="1745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37892" y="3213150"/>
            <a:ext cx="1828800" cy="1828800"/>
            <a:chOff x="0" y="0"/>
            <a:chExt cx="2438400" cy="243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38400">
                  <a:moveTo>
                    <a:pt x="0" y="1219200"/>
                  </a:moveTo>
                  <a:cubicBezTo>
                    <a:pt x="0" y="545846"/>
                    <a:pt x="545846" y="0"/>
                    <a:pt x="1219200" y="0"/>
                  </a:cubicBezTo>
                  <a:cubicBezTo>
                    <a:pt x="1892554" y="0"/>
                    <a:pt x="2438400" y="545846"/>
                    <a:pt x="2438400" y="1219200"/>
                  </a:cubicBezTo>
                  <a:cubicBezTo>
                    <a:pt x="2438400" y="1892554"/>
                    <a:pt x="1892554" y="2438400"/>
                    <a:pt x="1219200" y="2438400"/>
                  </a:cubicBezTo>
                  <a:cubicBezTo>
                    <a:pt x="545846" y="2438400"/>
                    <a:pt x="0" y="1892554"/>
                    <a:pt x="0" y="121920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6265692" y="5407950"/>
            <a:ext cx="1828800" cy="1828800"/>
            <a:chOff x="0" y="0"/>
            <a:chExt cx="2438400" cy="24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38400">
                  <a:moveTo>
                    <a:pt x="0" y="1219200"/>
                  </a:moveTo>
                  <a:cubicBezTo>
                    <a:pt x="0" y="545846"/>
                    <a:pt x="545846" y="0"/>
                    <a:pt x="1219200" y="0"/>
                  </a:cubicBezTo>
                  <a:cubicBezTo>
                    <a:pt x="1892554" y="0"/>
                    <a:pt x="2438400" y="545846"/>
                    <a:pt x="2438400" y="1219200"/>
                  </a:cubicBezTo>
                  <a:cubicBezTo>
                    <a:pt x="2438400" y="1892554"/>
                    <a:pt x="1892554" y="2438400"/>
                    <a:pt x="1219200" y="2438400"/>
                  </a:cubicBezTo>
                  <a:cubicBezTo>
                    <a:pt x="545846" y="2438400"/>
                    <a:pt x="0" y="1892554"/>
                    <a:pt x="0" y="121920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193492" y="3193100"/>
            <a:ext cx="1828800" cy="1828800"/>
            <a:chOff x="0" y="0"/>
            <a:chExt cx="2438400" cy="243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38400">
                  <a:moveTo>
                    <a:pt x="0" y="1219200"/>
                  </a:moveTo>
                  <a:cubicBezTo>
                    <a:pt x="0" y="545846"/>
                    <a:pt x="545846" y="0"/>
                    <a:pt x="1219200" y="0"/>
                  </a:cubicBezTo>
                  <a:cubicBezTo>
                    <a:pt x="1892554" y="0"/>
                    <a:pt x="2438400" y="545846"/>
                    <a:pt x="2438400" y="1219200"/>
                  </a:cubicBezTo>
                  <a:cubicBezTo>
                    <a:pt x="2438400" y="1892554"/>
                    <a:pt x="1892554" y="2438400"/>
                    <a:pt x="1219200" y="2438400"/>
                  </a:cubicBezTo>
                  <a:cubicBezTo>
                    <a:pt x="545846" y="2438400"/>
                    <a:pt x="0" y="1892554"/>
                    <a:pt x="0" y="121920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121292" y="5407950"/>
            <a:ext cx="1828800" cy="1828800"/>
            <a:chOff x="0" y="0"/>
            <a:chExt cx="2438400" cy="243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38400">
                  <a:moveTo>
                    <a:pt x="0" y="1219200"/>
                  </a:moveTo>
                  <a:cubicBezTo>
                    <a:pt x="0" y="545846"/>
                    <a:pt x="545846" y="0"/>
                    <a:pt x="1219200" y="0"/>
                  </a:cubicBezTo>
                  <a:cubicBezTo>
                    <a:pt x="1892554" y="0"/>
                    <a:pt x="2438400" y="545846"/>
                    <a:pt x="2438400" y="1219200"/>
                  </a:cubicBezTo>
                  <a:cubicBezTo>
                    <a:pt x="2438400" y="1892554"/>
                    <a:pt x="1892554" y="2438400"/>
                    <a:pt x="1219200" y="2438400"/>
                  </a:cubicBezTo>
                  <a:cubicBezTo>
                    <a:pt x="545846" y="2438400"/>
                    <a:pt x="0" y="1892554"/>
                    <a:pt x="0" y="121920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439992" y="5230176"/>
            <a:ext cx="3624600" cy="814656"/>
            <a:chOff x="0" y="0"/>
            <a:chExt cx="4832800" cy="10862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800" cy="1086208"/>
            </a:xfrm>
            <a:custGeom>
              <a:avLst/>
              <a:gdLst/>
              <a:ahLst/>
              <a:cxnLst/>
              <a:rect r="r" b="b" t="t" l="l"/>
              <a:pathLst>
                <a:path h="1086208" w="4832800">
                  <a:moveTo>
                    <a:pt x="0" y="0"/>
                  </a:moveTo>
                  <a:lnTo>
                    <a:pt x="4832800" y="0"/>
                  </a:lnTo>
                  <a:lnTo>
                    <a:pt x="4832800" y="1086208"/>
                  </a:lnTo>
                  <a:lnTo>
                    <a:pt x="0" y="10862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832800" cy="111478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960"/>
                </a:lnSpc>
              </a:pPr>
              <a:r>
                <a:rPr lang="en-US" b="true" sz="3300">
                  <a:solidFill>
                    <a:srgbClr val="94464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Introduction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367794" y="7429776"/>
            <a:ext cx="3624600" cy="1309956"/>
            <a:chOff x="0" y="0"/>
            <a:chExt cx="4832800" cy="17466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32800" cy="1746608"/>
            </a:xfrm>
            <a:custGeom>
              <a:avLst/>
              <a:gdLst/>
              <a:ahLst/>
              <a:cxnLst/>
              <a:rect r="r" b="b" t="t" l="l"/>
              <a:pathLst>
                <a:path h="1746608" w="4832800">
                  <a:moveTo>
                    <a:pt x="0" y="0"/>
                  </a:moveTo>
                  <a:lnTo>
                    <a:pt x="4832800" y="0"/>
                  </a:lnTo>
                  <a:lnTo>
                    <a:pt x="4832800" y="1746608"/>
                  </a:lnTo>
                  <a:lnTo>
                    <a:pt x="0" y="17466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4832800" cy="177518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960"/>
                </a:lnSpc>
              </a:pPr>
              <a:r>
                <a:rPr lang="en-US" b="true" sz="3300">
                  <a:solidFill>
                    <a:srgbClr val="94464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Statement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95598" y="5230176"/>
            <a:ext cx="3624600" cy="814656"/>
            <a:chOff x="0" y="0"/>
            <a:chExt cx="4832800" cy="10862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32800" cy="1086208"/>
            </a:xfrm>
            <a:custGeom>
              <a:avLst/>
              <a:gdLst/>
              <a:ahLst/>
              <a:cxnLst/>
              <a:rect r="r" b="b" t="t" l="l"/>
              <a:pathLst>
                <a:path h="1086208" w="4832800">
                  <a:moveTo>
                    <a:pt x="0" y="0"/>
                  </a:moveTo>
                  <a:lnTo>
                    <a:pt x="4832800" y="0"/>
                  </a:lnTo>
                  <a:lnTo>
                    <a:pt x="4832800" y="1086208"/>
                  </a:lnTo>
                  <a:lnTo>
                    <a:pt x="0" y="10862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832800" cy="111478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960"/>
                </a:lnSpc>
              </a:pPr>
              <a:r>
                <a:rPr lang="en-US" b="true" sz="3300">
                  <a:solidFill>
                    <a:srgbClr val="94464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Analysis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85666" y="7429776"/>
            <a:ext cx="4100052" cy="795453"/>
            <a:chOff x="0" y="0"/>
            <a:chExt cx="5466735" cy="10606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466735" cy="1060605"/>
            </a:xfrm>
            <a:custGeom>
              <a:avLst/>
              <a:gdLst/>
              <a:ahLst/>
              <a:cxnLst/>
              <a:rect r="r" b="b" t="t" l="l"/>
              <a:pathLst>
                <a:path h="1060605" w="5466735">
                  <a:moveTo>
                    <a:pt x="0" y="0"/>
                  </a:moveTo>
                  <a:lnTo>
                    <a:pt x="5466735" y="0"/>
                  </a:lnTo>
                  <a:lnTo>
                    <a:pt x="5466735" y="1060605"/>
                  </a:lnTo>
                  <a:lnTo>
                    <a:pt x="0" y="10606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5466735" cy="108918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b="true" sz="3200">
                  <a:solidFill>
                    <a:srgbClr val="94464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Recommendation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3684229" y="5224950"/>
            <a:ext cx="3063727" cy="9525"/>
          </a:xfrm>
          <a:prstGeom prst="line">
            <a:avLst/>
          </a:prstGeom>
          <a:ln cap="rnd" w="9525">
            <a:solidFill>
              <a:srgbClr val="2323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7604860" y="5215050"/>
            <a:ext cx="3078064" cy="9525"/>
          </a:xfrm>
          <a:prstGeom prst="line">
            <a:avLst/>
          </a:prstGeom>
          <a:ln cap="rnd" w="9525">
            <a:solidFill>
              <a:srgbClr val="2323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1532660" y="5214800"/>
            <a:ext cx="3078064" cy="9525"/>
          </a:xfrm>
          <a:prstGeom prst="line">
            <a:avLst/>
          </a:prstGeom>
          <a:ln cap="rnd" w="9525">
            <a:solidFill>
              <a:srgbClr val="2323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3252292" y="5041950"/>
            <a:ext cx="0" cy="188226"/>
          </a:xfrm>
          <a:prstGeom prst="line">
            <a:avLst/>
          </a:prstGeom>
          <a:ln cap="rnd" w="9525">
            <a:solidFill>
              <a:srgbClr val="2323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7180092" y="7236750"/>
            <a:ext cx="2" cy="193026"/>
          </a:xfrm>
          <a:prstGeom prst="line">
            <a:avLst/>
          </a:prstGeom>
          <a:ln cap="rnd" w="9525">
            <a:solidFill>
              <a:srgbClr val="2323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1107892" y="5021900"/>
            <a:ext cx="6" cy="208276"/>
          </a:xfrm>
          <a:prstGeom prst="line">
            <a:avLst/>
          </a:prstGeom>
          <a:ln cap="rnd" w="9525">
            <a:solidFill>
              <a:srgbClr val="2323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>
            <a:off x="15035692" y="7236750"/>
            <a:ext cx="0" cy="193026"/>
          </a:xfrm>
          <a:prstGeom prst="line">
            <a:avLst/>
          </a:prstGeom>
          <a:ln cap="rnd" w="9525">
            <a:solidFill>
              <a:srgbClr val="2323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4518826" y="5810576"/>
            <a:ext cx="1020023" cy="1020023"/>
          </a:xfrm>
          <a:custGeom>
            <a:avLst/>
            <a:gdLst/>
            <a:ahLst/>
            <a:cxnLst/>
            <a:rect r="r" b="b" t="t" l="l"/>
            <a:pathLst>
              <a:path h="1020023" w="1020023">
                <a:moveTo>
                  <a:pt x="0" y="0"/>
                </a:moveTo>
                <a:lnTo>
                  <a:pt x="1020022" y="0"/>
                </a:lnTo>
                <a:lnTo>
                  <a:pt x="1020022" y="1020023"/>
                </a:lnTo>
                <a:lnTo>
                  <a:pt x="0" y="1020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509696" y="3529354"/>
            <a:ext cx="1196392" cy="1196392"/>
          </a:xfrm>
          <a:custGeom>
            <a:avLst/>
            <a:gdLst/>
            <a:ahLst/>
            <a:cxnLst/>
            <a:rect r="r" b="b" t="t" l="l"/>
            <a:pathLst>
              <a:path h="1196392" w="1196392">
                <a:moveTo>
                  <a:pt x="0" y="0"/>
                </a:moveTo>
                <a:lnTo>
                  <a:pt x="1196392" y="0"/>
                </a:lnTo>
                <a:lnTo>
                  <a:pt x="1196392" y="1196392"/>
                </a:lnTo>
                <a:lnTo>
                  <a:pt x="0" y="1196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712945" y="3731615"/>
            <a:ext cx="1078694" cy="1078694"/>
          </a:xfrm>
          <a:custGeom>
            <a:avLst/>
            <a:gdLst/>
            <a:ahLst/>
            <a:cxnLst/>
            <a:rect r="r" b="b" t="t" l="l"/>
            <a:pathLst>
              <a:path h="1078694" w="1078694">
                <a:moveTo>
                  <a:pt x="0" y="0"/>
                </a:moveTo>
                <a:lnTo>
                  <a:pt x="1078694" y="0"/>
                </a:lnTo>
                <a:lnTo>
                  <a:pt x="1078694" y="1078694"/>
                </a:lnTo>
                <a:lnTo>
                  <a:pt x="0" y="10786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385420" y="914800"/>
            <a:ext cx="751716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6640609" y="5810576"/>
            <a:ext cx="1023547" cy="1023547"/>
          </a:xfrm>
          <a:custGeom>
            <a:avLst/>
            <a:gdLst/>
            <a:ahLst/>
            <a:cxnLst/>
            <a:rect r="r" b="b" t="t" l="l"/>
            <a:pathLst>
              <a:path h="1023547" w="1023547">
                <a:moveTo>
                  <a:pt x="0" y="0"/>
                </a:moveTo>
                <a:lnTo>
                  <a:pt x="1023547" y="0"/>
                </a:lnTo>
                <a:lnTo>
                  <a:pt x="1023547" y="1023548"/>
                </a:lnTo>
                <a:lnTo>
                  <a:pt x="0" y="10235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123" y="0"/>
            <a:ext cx="14935753" cy="10287000"/>
          </a:xfrm>
          <a:custGeom>
            <a:avLst/>
            <a:gdLst/>
            <a:ahLst/>
            <a:cxnLst/>
            <a:rect r="r" b="b" t="t" l="l"/>
            <a:pathLst>
              <a:path h="10287000" w="14935753">
                <a:moveTo>
                  <a:pt x="0" y="0"/>
                </a:moveTo>
                <a:lnTo>
                  <a:pt x="14935754" y="0"/>
                </a:lnTo>
                <a:lnTo>
                  <a:pt x="14935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5952" y="-897100"/>
            <a:ext cx="1976082" cy="1976082"/>
            <a:chOff x="0" y="0"/>
            <a:chExt cx="2634776" cy="26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549648" y="9292800"/>
            <a:ext cx="1976082" cy="1976082"/>
            <a:chOff x="0" y="0"/>
            <a:chExt cx="2634776" cy="2634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274315" y="9143773"/>
            <a:ext cx="1745048" cy="2050126"/>
          </a:xfrm>
          <a:custGeom>
            <a:avLst/>
            <a:gdLst/>
            <a:ahLst/>
            <a:cxnLst/>
            <a:rect r="r" b="b" t="t" l="l"/>
            <a:pathLst>
              <a:path h="2050126" w="1745048">
                <a:moveTo>
                  <a:pt x="0" y="0"/>
                </a:moveTo>
                <a:lnTo>
                  <a:pt x="1745048" y="0"/>
                </a:lnTo>
                <a:lnTo>
                  <a:pt x="1745048" y="2050126"/>
                </a:lnTo>
                <a:lnTo>
                  <a:pt x="0" y="2050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78300" y="2145768"/>
            <a:ext cx="7051200" cy="5511164"/>
            <a:chOff x="0" y="0"/>
            <a:chExt cx="9401600" cy="73482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1600" cy="7348218"/>
            </a:xfrm>
            <a:custGeom>
              <a:avLst/>
              <a:gdLst/>
              <a:ahLst/>
              <a:cxnLst/>
              <a:rect r="r" b="b" t="t" l="l"/>
              <a:pathLst>
                <a:path h="7348218" w="9401600">
                  <a:moveTo>
                    <a:pt x="0" y="0"/>
                  </a:moveTo>
                  <a:lnTo>
                    <a:pt x="9401600" y="0"/>
                  </a:lnTo>
                  <a:lnTo>
                    <a:pt x="9401600" y="7348218"/>
                  </a:lnTo>
                  <a:lnTo>
                    <a:pt x="0" y="73482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9401600" cy="74434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1999"/>
                </a:lnSpc>
              </a:pPr>
              <a:r>
                <a:rPr lang="en-US" sz="9999" b="true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RoadType</a:t>
              </a:r>
            </a:p>
            <a:p>
              <a:pPr algn="ctr">
                <a:lnSpc>
                  <a:spcPts val="11999"/>
                </a:lnSpc>
              </a:pPr>
              <a:r>
                <a:rPr lang="en-US" sz="9999" b="true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&amp;</a:t>
              </a:r>
            </a:p>
            <a:p>
              <a:pPr algn="ctr">
                <a:lnSpc>
                  <a:spcPts val="11999"/>
                </a:lnSpc>
              </a:pPr>
              <a:r>
                <a:rPr lang="en-US" b="true" sz="9999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Distance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18483">
            <a:off x="7943149" y="7059175"/>
            <a:ext cx="7086402" cy="0"/>
          </a:xfrm>
          <a:prstGeom prst="line">
            <a:avLst/>
          </a:prstGeom>
          <a:ln cap="rnd" w="19050">
            <a:solidFill>
              <a:srgbClr val="B060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55165" y="-882671"/>
            <a:ext cx="4529984" cy="11737006"/>
          </a:xfrm>
          <a:custGeom>
            <a:avLst/>
            <a:gdLst/>
            <a:ahLst/>
            <a:cxnLst/>
            <a:rect r="r" b="b" t="t" l="l"/>
            <a:pathLst>
              <a:path h="11737006" w="4529984">
                <a:moveTo>
                  <a:pt x="0" y="0"/>
                </a:moveTo>
                <a:lnTo>
                  <a:pt x="4529984" y="0"/>
                </a:lnTo>
                <a:lnTo>
                  <a:pt x="4529984" y="11737006"/>
                </a:lnTo>
                <a:lnTo>
                  <a:pt x="0" y="11737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29698" y="1708774"/>
            <a:ext cx="1886608" cy="1605744"/>
          </a:xfrm>
          <a:custGeom>
            <a:avLst/>
            <a:gdLst/>
            <a:ahLst/>
            <a:cxnLst/>
            <a:rect r="r" b="b" t="t" l="l"/>
            <a:pathLst>
              <a:path h="1605744" w="1886608">
                <a:moveTo>
                  <a:pt x="0" y="0"/>
                </a:moveTo>
                <a:lnTo>
                  <a:pt x="1886608" y="0"/>
                </a:lnTo>
                <a:lnTo>
                  <a:pt x="1886608" y="1605744"/>
                </a:lnTo>
                <a:lnTo>
                  <a:pt x="0" y="1605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58672" y="1427886"/>
            <a:ext cx="1605744" cy="1886608"/>
          </a:xfrm>
          <a:custGeom>
            <a:avLst/>
            <a:gdLst/>
            <a:ahLst/>
            <a:cxnLst/>
            <a:rect r="r" b="b" t="t" l="l"/>
            <a:pathLst>
              <a:path h="1886608" w="1605744">
                <a:moveTo>
                  <a:pt x="0" y="0"/>
                </a:moveTo>
                <a:lnTo>
                  <a:pt x="1605744" y="0"/>
                </a:lnTo>
                <a:lnTo>
                  <a:pt x="1605744" y="1886608"/>
                </a:lnTo>
                <a:lnTo>
                  <a:pt x="0" y="1886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79998" y="6129898"/>
            <a:ext cx="1886608" cy="1605744"/>
          </a:xfrm>
          <a:custGeom>
            <a:avLst/>
            <a:gdLst/>
            <a:ahLst/>
            <a:cxnLst/>
            <a:rect r="r" b="b" t="t" l="l"/>
            <a:pathLst>
              <a:path h="1605744" w="1886608">
                <a:moveTo>
                  <a:pt x="0" y="0"/>
                </a:moveTo>
                <a:lnTo>
                  <a:pt x="1886608" y="0"/>
                </a:lnTo>
                <a:lnTo>
                  <a:pt x="1886608" y="1605744"/>
                </a:lnTo>
                <a:lnTo>
                  <a:pt x="0" y="1605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53987" y="2039994"/>
            <a:ext cx="943304" cy="943304"/>
          </a:xfrm>
          <a:custGeom>
            <a:avLst/>
            <a:gdLst/>
            <a:ahLst/>
            <a:cxnLst/>
            <a:rect r="r" b="b" t="t" l="l"/>
            <a:pathLst>
              <a:path h="943304" w="943304">
                <a:moveTo>
                  <a:pt x="0" y="0"/>
                </a:moveTo>
                <a:lnTo>
                  <a:pt x="943304" y="0"/>
                </a:lnTo>
                <a:lnTo>
                  <a:pt x="943304" y="943304"/>
                </a:lnTo>
                <a:lnTo>
                  <a:pt x="0" y="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325639" y="6506633"/>
            <a:ext cx="852273" cy="852273"/>
          </a:xfrm>
          <a:custGeom>
            <a:avLst/>
            <a:gdLst/>
            <a:ahLst/>
            <a:cxnLst/>
            <a:rect r="r" b="b" t="t" l="l"/>
            <a:pathLst>
              <a:path h="852273" w="852273">
                <a:moveTo>
                  <a:pt x="0" y="0"/>
                </a:moveTo>
                <a:lnTo>
                  <a:pt x="852273" y="0"/>
                </a:lnTo>
                <a:lnTo>
                  <a:pt x="852273" y="852274"/>
                </a:lnTo>
                <a:lnTo>
                  <a:pt x="0" y="852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13593" y="1758969"/>
            <a:ext cx="845707" cy="845707"/>
          </a:xfrm>
          <a:custGeom>
            <a:avLst/>
            <a:gdLst/>
            <a:ahLst/>
            <a:cxnLst/>
            <a:rect r="r" b="b" t="t" l="l"/>
            <a:pathLst>
              <a:path h="845707" w="845707">
                <a:moveTo>
                  <a:pt x="0" y="0"/>
                </a:moveTo>
                <a:lnTo>
                  <a:pt x="845707" y="0"/>
                </a:lnTo>
                <a:lnTo>
                  <a:pt x="845707" y="845708"/>
                </a:lnTo>
                <a:lnTo>
                  <a:pt x="0" y="8457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7363" y="0"/>
            <a:ext cx="15073274" cy="10551292"/>
          </a:xfrm>
          <a:custGeom>
            <a:avLst/>
            <a:gdLst/>
            <a:ahLst/>
            <a:cxnLst/>
            <a:rect r="r" b="b" t="t" l="l"/>
            <a:pathLst>
              <a:path h="10551292" w="15073274">
                <a:moveTo>
                  <a:pt x="0" y="0"/>
                </a:moveTo>
                <a:lnTo>
                  <a:pt x="15073274" y="0"/>
                </a:lnTo>
                <a:lnTo>
                  <a:pt x="15073274" y="10551292"/>
                </a:lnTo>
                <a:lnTo>
                  <a:pt x="0" y="10551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4900" y="2246062"/>
            <a:ext cx="3346200" cy="717600"/>
            <a:chOff x="0" y="0"/>
            <a:chExt cx="4461600" cy="95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1600" cy="956800"/>
            </a:xfrm>
            <a:custGeom>
              <a:avLst/>
              <a:gdLst/>
              <a:ahLst/>
              <a:cxnLst/>
              <a:rect r="r" b="b" t="t" l="l"/>
              <a:pathLst>
                <a:path h="956800" w="4461600">
                  <a:moveTo>
                    <a:pt x="0" y="0"/>
                  </a:moveTo>
                  <a:lnTo>
                    <a:pt x="4461600" y="0"/>
                  </a:lnTo>
                  <a:lnTo>
                    <a:pt x="4461600" y="956800"/>
                  </a:lnTo>
                  <a:lnTo>
                    <a:pt x="0" y="95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61600" cy="975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b="true" sz="2100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Moderate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00867" y="2239162"/>
            <a:ext cx="731400" cy="731400"/>
            <a:chOff x="0" y="0"/>
            <a:chExt cx="975200" cy="975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5233" cy="975233"/>
            </a:xfrm>
            <a:custGeom>
              <a:avLst/>
              <a:gdLst/>
              <a:ahLst/>
              <a:cxnLst/>
              <a:rect r="r" b="b" t="t" l="l"/>
              <a:pathLst>
                <a:path h="975233" w="975233">
                  <a:moveTo>
                    <a:pt x="0" y="487553"/>
                  </a:moveTo>
                  <a:cubicBezTo>
                    <a:pt x="0" y="218313"/>
                    <a:pt x="218313" y="0"/>
                    <a:pt x="487553" y="0"/>
                  </a:cubicBezTo>
                  <a:cubicBezTo>
                    <a:pt x="756793" y="0"/>
                    <a:pt x="975233" y="218313"/>
                    <a:pt x="975233" y="487553"/>
                  </a:cubicBezTo>
                  <a:cubicBezTo>
                    <a:pt x="975233" y="756793"/>
                    <a:pt x="756920" y="975233"/>
                    <a:pt x="487553" y="975233"/>
                  </a:cubicBezTo>
                  <a:cubicBezTo>
                    <a:pt x="218186" y="975233"/>
                    <a:pt x="0" y="756920"/>
                    <a:pt x="0" y="487553"/>
                  </a:cubicBezTo>
                  <a:close/>
                </a:path>
              </a:pathLst>
            </a:custGeom>
            <a:solidFill>
              <a:srgbClr val="FBCB6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700867" y="3150035"/>
            <a:ext cx="731400" cy="731400"/>
            <a:chOff x="0" y="0"/>
            <a:chExt cx="975200" cy="975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5233" cy="975233"/>
            </a:xfrm>
            <a:custGeom>
              <a:avLst/>
              <a:gdLst/>
              <a:ahLst/>
              <a:cxnLst/>
              <a:rect r="r" b="b" t="t" l="l"/>
              <a:pathLst>
                <a:path h="975233" w="975233">
                  <a:moveTo>
                    <a:pt x="0" y="487553"/>
                  </a:moveTo>
                  <a:cubicBezTo>
                    <a:pt x="0" y="218313"/>
                    <a:pt x="218313" y="0"/>
                    <a:pt x="487553" y="0"/>
                  </a:cubicBezTo>
                  <a:cubicBezTo>
                    <a:pt x="756793" y="0"/>
                    <a:pt x="975233" y="218313"/>
                    <a:pt x="975233" y="487553"/>
                  </a:cubicBezTo>
                  <a:cubicBezTo>
                    <a:pt x="975233" y="756793"/>
                    <a:pt x="756920" y="975233"/>
                    <a:pt x="487553" y="975233"/>
                  </a:cubicBezTo>
                  <a:cubicBezTo>
                    <a:pt x="218186" y="975233"/>
                    <a:pt x="0" y="756920"/>
                    <a:pt x="0" y="487553"/>
                  </a:cubicBezTo>
                  <a:close/>
                </a:path>
              </a:pathLst>
            </a:custGeom>
            <a:solidFill>
              <a:srgbClr val="9446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614900" y="3150035"/>
            <a:ext cx="3346200" cy="717600"/>
            <a:chOff x="0" y="0"/>
            <a:chExt cx="4461600" cy="9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61600" cy="956800"/>
            </a:xfrm>
            <a:custGeom>
              <a:avLst/>
              <a:gdLst/>
              <a:ahLst/>
              <a:cxnLst/>
              <a:rect r="r" b="b" t="t" l="l"/>
              <a:pathLst>
                <a:path h="956800" w="4461600">
                  <a:moveTo>
                    <a:pt x="0" y="0"/>
                  </a:moveTo>
                  <a:lnTo>
                    <a:pt x="4461600" y="0"/>
                  </a:lnTo>
                  <a:lnTo>
                    <a:pt x="4461600" y="956800"/>
                  </a:lnTo>
                  <a:lnTo>
                    <a:pt x="0" y="95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461600" cy="975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b="true" sz="2100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Severe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500" y="0"/>
            <a:ext cx="17145000" cy="10287000"/>
          </a:xfrm>
          <a:custGeom>
            <a:avLst/>
            <a:gdLst/>
            <a:ahLst/>
            <a:cxnLst/>
            <a:rect r="r" b="b" t="t" l="l"/>
            <a:pathLst>
              <a:path h="10287000" w="17145000">
                <a:moveTo>
                  <a:pt x="0" y="0"/>
                </a:moveTo>
                <a:lnTo>
                  <a:pt x="17145000" y="0"/>
                </a:lnTo>
                <a:lnTo>
                  <a:pt x="17145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3000" y="7798750"/>
            <a:ext cx="8955000" cy="8955000"/>
            <a:chOff x="0" y="0"/>
            <a:chExt cx="11940000" cy="1194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40032" cy="11940032"/>
            </a:xfrm>
            <a:custGeom>
              <a:avLst/>
              <a:gdLst/>
              <a:ahLst/>
              <a:cxnLst/>
              <a:rect r="r" b="b" t="t" l="l"/>
              <a:pathLst>
                <a:path h="11940032" w="11940032">
                  <a:moveTo>
                    <a:pt x="0" y="5970016"/>
                  </a:moveTo>
                  <a:cubicBezTo>
                    <a:pt x="0" y="2672842"/>
                    <a:pt x="2672842" y="0"/>
                    <a:pt x="5970016" y="0"/>
                  </a:cubicBezTo>
                  <a:cubicBezTo>
                    <a:pt x="9267189" y="0"/>
                    <a:pt x="11940032" y="2672842"/>
                    <a:pt x="11940032" y="5970016"/>
                  </a:cubicBezTo>
                  <a:cubicBezTo>
                    <a:pt x="11940032" y="9267189"/>
                    <a:pt x="9267190" y="11940032"/>
                    <a:pt x="5970016" y="11940032"/>
                  </a:cubicBezTo>
                  <a:cubicBezTo>
                    <a:pt x="2672842" y="11940032"/>
                    <a:pt x="0" y="9267190"/>
                    <a:pt x="0" y="5970016"/>
                  </a:cubicBezTo>
                  <a:close/>
                </a:path>
              </a:pathLst>
            </a:custGeom>
            <a:solidFill>
              <a:srgbClr val="B4B4B4">
                <a:alpha val="823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800296" y="6589042"/>
            <a:ext cx="27696156" cy="3434432"/>
          </a:xfrm>
          <a:custGeom>
            <a:avLst/>
            <a:gdLst/>
            <a:ahLst/>
            <a:cxnLst/>
            <a:rect r="r" b="b" t="t" l="l"/>
            <a:pathLst>
              <a:path h="3434432" w="27696156">
                <a:moveTo>
                  <a:pt x="0" y="0"/>
                </a:moveTo>
                <a:lnTo>
                  <a:pt x="27696156" y="0"/>
                </a:lnTo>
                <a:lnTo>
                  <a:pt x="27696156" y="3434432"/>
                </a:lnTo>
                <a:lnTo>
                  <a:pt x="0" y="3434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9126" y="7947178"/>
            <a:ext cx="1500024" cy="1260847"/>
          </a:xfrm>
          <a:custGeom>
            <a:avLst/>
            <a:gdLst/>
            <a:ahLst/>
            <a:cxnLst/>
            <a:rect r="r" b="b" t="t" l="l"/>
            <a:pathLst>
              <a:path h="1260847" w="1500024">
                <a:moveTo>
                  <a:pt x="0" y="0"/>
                </a:moveTo>
                <a:lnTo>
                  <a:pt x="1500024" y="0"/>
                </a:lnTo>
                <a:lnTo>
                  <a:pt x="1500024" y="1260847"/>
                </a:lnTo>
                <a:lnTo>
                  <a:pt x="0" y="1260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61538" y="-5246684"/>
            <a:ext cx="8484442" cy="13523160"/>
          </a:xfrm>
          <a:custGeom>
            <a:avLst/>
            <a:gdLst/>
            <a:ahLst/>
            <a:cxnLst/>
            <a:rect r="r" b="b" t="t" l="l"/>
            <a:pathLst>
              <a:path h="13523160" w="8484442">
                <a:moveTo>
                  <a:pt x="0" y="0"/>
                </a:moveTo>
                <a:lnTo>
                  <a:pt x="8484442" y="0"/>
                </a:lnTo>
                <a:lnTo>
                  <a:pt x="8484442" y="13523160"/>
                </a:lnTo>
                <a:lnTo>
                  <a:pt x="0" y="13523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37930" y="1940709"/>
            <a:ext cx="7248000" cy="1983867"/>
            <a:chOff x="0" y="0"/>
            <a:chExt cx="9664000" cy="2645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64000" cy="2645156"/>
            </a:xfrm>
            <a:custGeom>
              <a:avLst/>
              <a:gdLst/>
              <a:ahLst/>
              <a:cxnLst/>
              <a:rect r="r" b="b" t="t" l="l"/>
              <a:pathLst>
                <a:path h="2645156" w="9664000">
                  <a:moveTo>
                    <a:pt x="0" y="0"/>
                  </a:moveTo>
                  <a:lnTo>
                    <a:pt x="9664000" y="0"/>
                  </a:lnTo>
                  <a:lnTo>
                    <a:pt x="9664000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9664000" cy="273088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B060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Distance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159192" y="6162257"/>
            <a:ext cx="3569842" cy="3569842"/>
          </a:xfrm>
          <a:custGeom>
            <a:avLst/>
            <a:gdLst/>
            <a:ahLst/>
            <a:cxnLst/>
            <a:rect r="r" b="b" t="t" l="l"/>
            <a:pathLst>
              <a:path h="3569842" w="3569842">
                <a:moveTo>
                  <a:pt x="0" y="0"/>
                </a:moveTo>
                <a:lnTo>
                  <a:pt x="3569842" y="0"/>
                </a:lnTo>
                <a:lnTo>
                  <a:pt x="3569842" y="3569842"/>
                </a:lnTo>
                <a:lnTo>
                  <a:pt x="0" y="3569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64669" y="3843338"/>
            <a:ext cx="10194523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6"/>
              </a:lnSpc>
            </a:pPr>
            <a:r>
              <a:rPr lang="en-US" sz="57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Refers to t</a:t>
            </a:r>
            <a:r>
              <a:rPr lang="en-US" sz="57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 amount of </a:t>
            </a:r>
            <a:r>
              <a:rPr lang="en-US" b="true" sz="573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space</a:t>
            </a:r>
            <a:r>
              <a:rPr lang="en-US" sz="57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 vehicle travels from one point to another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67455" y="6864236"/>
            <a:ext cx="698895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53868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measured in </a:t>
            </a:r>
            <a:r>
              <a:rPr lang="en-US" b="true" sz="3699">
                <a:solidFill>
                  <a:srgbClr val="B06026"/>
                </a:solidFill>
                <a:latin typeface="DM Sans Bold"/>
                <a:ea typeface="DM Sans Bold"/>
                <a:cs typeface="DM Sans Bold"/>
                <a:sym typeface="DM Sans Bold"/>
              </a:rPr>
              <a:t>miles (mi)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132" y="0"/>
            <a:ext cx="17457737" cy="10474642"/>
          </a:xfrm>
          <a:custGeom>
            <a:avLst/>
            <a:gdLst/>
            <a:ahLst/>
            <a:cxnLst/>
            <a:rect r="r" b="b" t="t" l="l"/>
            <a:pathLst>
              <a:path h="10474642" w="17457737">
                <a:moveTo>
                  <a:pt x="0" y="0"/>
                </a:moveTo>
                <a:lnTo>
                  <a:pt x="17457736" y="0"/>
                </a:lnTo>
                <a:lnTo>
                  <a:pt x="17457736" y="10474642"/>
                </a:lnTo>
                <a:lnTo>
                  <a:pt x="0" y="10474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02426" y="8492526"/>
            <a:ext cx="6118200" cy="6118200"/>
            <a:chOff x="0" y="0"/>
            <a:chExt cx="8157600" cy="815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57591" cy="8157591"/>
            </a:xfrm>
            <a:custGeom>
              <a:avLst/>
              <a:gdLst/>
              <a:ahLst/>
              <a:cxnLst/>
              <a:rect r="r" b="b" t="t" l="l"/>
              <a:pathLst>
                <a:path h="8157591" w="8157591">
                  <a:moveTo>
                    <a:pt x="0" y="4078859"/>
                  </a:moveTo>
                  <a:cubicBezTo>
                    <a:pt x="0" y="1826133"/>
                    <a:pt x="1826133" y="0"/>
                    <a:pt x="4078859" y="0"/>
                  </a:cubicBezTo>
                  <a:cubicBezTo>
                    <a:pt x="6331586" y="0"/>
                    <a:pt x="8157591" y="1826133"/>
                    <a:pt x="8157591" y="4078859"/>
                  </a:cubicBezTo>
                  <a:cubicBezTo>
                    <a:pt x="8157591" y="6331586"/>
                    <a:pt x="6331458" y="8157591"/>
                    <a:pt x="4078859" y="8157591"/>
                  </a:cubicBezTo>
                  <a:cubicBezTo>
                    <a:pt x="1826260" y="8157591"/>
                    <a:pt x="0" y="6331458"/>
                    <a:pt x="0" y="4078859"/>
                  </a:cubicBezTo>
                  <a:close/>
                </a:path>
              </a:pathLst>
            </a:custGeom>
            <a:solidFill>
              <a:srgbClr val="B4B4B4">
                <a:alpha val="823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056859" y="429143"/>
            <a:ext cx="6675322" cy="2206456"/>
          </a:xfrm>
          <a:custGeom>
            <a:avLst/>
            <a:gdLst/>
            <a:ahLst/>
            <a:cxnLst/>
            <a:rect r="r" b="b" t="t" l="l"/>
            <a:pathLst>
              <a:path h="2206456" w="6675322">
                <a:moveTo>
                  <a:pt x="0" y="0"/>
                </a:moveTo>
                <a:lnTo>
                  <a:pt x="6675322" y="0"/>
                </a:lnTo>
                <a:lnTo>
                  <a:pt x="6675322" y="2206456"/>
                </a:lnTo>
                <a:lnTo>
                  <a:pt x="0" y="2206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28429" y="9207985"/>
            <a:ext cx="13209700" cy="8287778"/>
          </a:xfrm>
          <a:custGeom>
            <a:avLst/>
            <a:gdLst/>
            <a:ahLst/>
            <a:cxnLst/>
            <a:rect r="r" b="b" t="t" l="l"/>
            <a:pathLst>
              <a:path h="8287778" w="13209700">
                <a:moveTo>
                  <a:pt x="0" y="0"/>
                </a:moveTo>
                <a:lnTo>
                  <a:pt x="13209700" y="0"/>
                </a:lnTo>
                <a:lnTo>
                  <a:pt x="13209700" y="8287778"/>
                </a:lnTo>
                <a:lnTo>
                  <a:pt x="0" y="8287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86878" y="8640590"/>
            <a:ext cx="749314" cy="926300"/>
          </a:xfrm>
          <a:custGeom>
            <a:avLst/>
            <a:gdLst/>
            <a:ahLst/>
            <a:cxnLst/>
            <a:rect r="r" b="b" t="t" l="l"/>
            <a:pathLst>
              <a:path h="926300" w="749314">
                <a:moveTo>
                  <a:pt x="0" y="0"/>
                </a:moveTo>
                <a:lnTo>
                  <a:pt x="749314" y="0"/>
                </a:lnTo>
                <a:lnTo>
                  <a:pt x="749314" y="926300"/>
                </a:lnTo>
                <a:lnTo>
                  <a:pt x="0" y="92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3176" y="9025974"/>
            <a:ext cx="1028498" cy="1261031"/>
          </a:xfrm>
          <a:custGeom>
            <a:avLst/>
            <a:gdLst/>
            <a:ahLst/>
            <a:cxnLst/>
            <a:rect r="r" b="b" t="t" l="l"/>
            <a:pathLst>
              <a:path h="1261031" w="1028498">
                <a:moveTo>
                  <a:pt x="0" y="0"/>
                </a:moveTo>
                <a:lnTo>
                  <a:pt x="1028498" y="0"/>
                </a:lnTo>
                <a:lnTo>
                  <a:pt x="1028498" y="1261031"/>
                </a:lnTo>
                <a:lnTo>
                  <a:pt x="0" y="12610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9424" y="2664923"/>
            <a:ext cx="3735750" cy="1281227"/>
            <a:chOff x="0" y="0"/>
            <a:chExt cx="4981000" cy="17083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1000" cy="1708303"/>
            </a:xfrm>
            <a:custGeom>
              <a:avLst/>
              <a:gdLst/>
              <a:ahLst/>
              <a:cxnLst/>
              <a:rect r="r" b="b" t="t" l="l"/>
              <a:pathLst>
                <a:path h="1708303" w="4981000">
                  <a:moveTo>
                    <a:pt x="0" y="0"/>
                  </a:moveTo>
                  <a:lnTo>
                    <a:pt x="4981000" y="0"/>
                  </a:lnTo>
                  <a:lnTo>
                    <a:pt x="4981000" y="1708303"/>
                  </a:lnTo>
                  <a:lnTo>
                    <a:pt x="0" y="1708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981000" cy="173687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Improve Ro</a:t>
              </a: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 Infrastructure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39424" y="4897246"/>
            <a:ext cx="3221400" cy="1281227"/>
            <a:chOff x="0" y="0"/>
            <a:chExt cx="4295200" cy="17083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95200" cy="1708303"/>
            </a:xfrm>
            <a:custGeom>
              <a:avLst/>
              <a:gdLst/>
              <a:ahLst/>
              <a:cxnLst/>
              <a:rect r="r" b="b" t="t" l="l"/>
              <a:pathLst>
                <a:path h="1708303" w="4295200">
                  <a:moveTo>
                    <a:pt x="0" y="0"/>
                  </a:moveTo>
                  <a:lnTo>
                    <a:pt x="4295200" y="0"/>
                  </a:lnTo>
                  <a:lnTo>
                    <a:pt x="4295200" y="1708303"/>
                  </a:lnTo>
                  <a:lnTo>
                    <a:pt x="0" y="1708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295200" cy="173687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Road </a:t>
              </a: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Safety Awareness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27174" y="2614150"/>
            <a:ext cx="3221400" cy="1281227"/>
            <a:chOff x="0" y="0"/>
            <a:chExt cx="4295200" cy="17083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95200" cy="1708303"/>
            </a:xfrm>
            <a:custGeom>
              <a:avLst/>
              <a:gdLst/>
              <a:ahLst/>
              <a:cxnLst/>
              <a:rect r="r" b="b" t="t" l="l"/>
              <a:pathLst>
                <a:path h="1708303" w="4295200">
                  <a:moveTo>
                    <a:pt x="0" y="0"/>
                  </a:moveTo>
                  <a:lnTo>
                    <a:pt x="4295200" y="0"/>
                  </a:lnTo>
                  <a:lnTo>
                    <a:pt x="4295200" y="1708303"/>
                  </a:lnTo>
                  <a:lnTo>
                    <a:pt x="0" y="1708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295200" cy="173687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just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</a:t>
              </a: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eather Hazard Alerts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28124" y="7130973"/>
            <a:ext cx="3218400" cy="1281227"/>
            <a:chOff x="0" y="0"/>
            <a:chExt cx="4291200" cy="17083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91200" cy="1708303"/>
            </a:xfrm>
            <a:custGeom>
              <a:avLst/>
              <a:gdLst/>
              <a:ahLst/>
              <a:cxnLst/>
              <a:rect r="r" b="b" t="t" l="l"/>
              <a:pathLst>
                <a:path h="1708303" w="4291200">
                  <a:moveTo>
                    <a:pt x="0" y="0"/>
                  </a:moveTo>
                  <a:lnTo>
                    <a:pt x="4291200" y="0"/>
                  </a:lnTo>
                  <a:lnTo>
                    <a:pt x="4291200" y="1708303"/>
                  </a:lnTo>
                  <a:lnTo>
                    <a:pt x="0" y="1708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291200" cy="173687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Rush-Hour T</a:t>
              </a: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raffic Control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27174" y="4988999"/>
            <a:ext cx="3979600" cy="1281227"/>
            <a:chOff x="0" y="0"/>
            <a:chExt cx="5306133" cy="17083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06133" cy="1708303"/>
            </a:xfrm>
            <a:custGeom>
              <a:avLst/>
              <a:gdLst/>
              <a:ahLst/>
              <a:cxnLst/>
              <a:rect r="r" b="b" t="t" l="l"/>
              <a:pathLst>
                <a:path h="1708303" w="5306133">
                  <a:moveTo>
                    <a:pt x="0" y="0"/>
                  </a:moveTo>
                  <a:lnTo>
                    <a:pt x="5306133" y="0"/>
                  </a:lnTo>
                  <a:lnTo>
                    <a:pt x="5306133" y="1708303"/>
                  </a:lnTo>
                  <a:lnTo>
                    <a:pt x="0" y="1708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5306133" cy="173687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Bett</a:t>
              </a: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er Nighttime Lighting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530174" y="7098492"/>
            <a:ext cx="3218400" cy="1281227"/>
            <a:chOff x="0" y="0"/>
            <a:chExt cx="4291200" cy="17083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91200" cy="1708303"/>
            </a:xfrm>
            <a:custGeom>
              <a:avLst/>
              <a:gdLst/>
              <a:ahLst/>
              <a:cxnLst/>
              <a:rect r="r" b="b" t="t" l="l"/>
              <a:pathLst>
                <a:path h="1708303" w="4291200">
                  <a:moveTo>
                    <a:pt x="0" y="0"/>
                  </a:moveTo>
                  <a:lnTo>
                    <a:pt x="4291200" y="0"/>
                  </a:lnTo>
                  <a:lnTo>
                    <a:pt x="4291200" y="1708303"/>
                  </a:lnTo>
                  <a:lnTo>
                    <a:pt x="0" y="1708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291200" cy="173687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Enco</a:t>
              </a: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urage Safe Driving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760824" y="2614150"/>
            <a:ext cx="1332000" cy="1332000"/>
            <a:chOff x="0" y="0"/>
            <a:chExt cx="1776000" cy="1776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00" y="50800"/>
              <a:ext cx="1674368" cy="1674368"/>
            </a:xfrm>
            <a:custGeom>
              <a:avLst/>
              <a:gdLst/>
              <a:ahLst/>
              <a:cxnLst/>
              <a:rect r="r" b="b" t="t" l="l"/>
              <a:pathLst>
                <a:path h="1674368" w="1674368">
                  <a:moveTo>
                    <a:pt x="0" y="0"/>
                  </a:moveTo>
                  <a:lnTo>
                    <a:pt x="1674368" y="0"/>
                  </a:lnTo>
                  <a:lnTo>
                    <a:pt x="1674368" y="1674368"/>
                  </a:lnTo>
                  <a:lnTo>
                    <a:pt x="0" y="167436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75968" cy="1775968"/>
            </a:xfrm>
            <a:custGeom>
              <a:avLst/>
              <a:gdLst/>
              <a:ahLst/>
              <a:cxnLst/>
              <a:rect r="r" b="b" t="t" l="l"/>
              <a:pathLst>
                <a:path h="1775968" w="1775968">
                  <a:moveTo>
                    <a:pt x="50800" y="0"/>
                  </a:moveTo>
                  <a:lnTo>
                    <a:pt x="1725168" y="0"/>
                  </a:lnTo>
                  <a:cubicBezTo>
                    <a:pt x="1753235" y="0"/>
                    <a:pt x="1775968" y="22733"/>
                    <a:pt x="1775968" y="50800"/>
                  </a:cubicBezTo>
                  <a:lnTo>
                    <a:pt x="1775968" y="1725168"/>
                  </a:lnTo>
                  <a:cubicBezTo>
                    <a:pt x="1775968" y="1753235"/>
                    <a:pt x="1753235" y="1775968"/>
                    <a:pt x="1725168" y="1775968"/>
                  </a:cubicBezTo>
                  <a:lnTo>
                    <a:pt x="50800" y="1775968"/>
                  </a:lnTo>
                  <a:cubicBezTo>
                    <a:pt x="22733" y="1775968"/>
                    <a:pt x="0" y="1753235"/>
                    <a:pt x="0" y="172516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725168"/>
                  </a:lnTo>
                  <a:lnTo>
                    <a:pt x="50800" y="1725168"/>
                  </a:lnTo>
                  <a:lnTo>
                    <a:pt x="50800" y="1674368"/>
                  </a:lnTo>
                  <a:lnTo>
                    <a:pt x="1725168" y="1674368"/>
                  </a:lnTo>
                  <a:lnTo>
                    <a:pt x="1725168" y="1725168"/>
                  </a:lnTo>
                  <a:lnTo>
                    <a:pt x="1674368" y="1725168"/>
                  </a:lnTo>
                  <a:lnTo>
                    <a:pt x="1674368" y="50800"/>
                  </a:lnTo>
                  <a:lnTo>
                    <a:pt x="1725168" y="50800"/>
                  </a:lnTo>
                  <a:lnTo>
                    <a:pt x="1725168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4760824" y="4938226"/>
            <a:ext cx="1332000" cy="1332000"/>
            <a:chOff x="0" y="0"/>
            <a:chExt cx="1776000" cy="1776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800" y="50800"/>
              <a:ext cx="1674368" cy="1674368"/>
            </a:xfrm>
            <a:custGeom>
              <a:avLst/>
              <a:gdLst/>
              <a:ahLst/>
              <a:cxnLst/>
              <a:rect r="r" b="b" t="t" l="l"/>
              <a:pathLst>
                <a:path h="1674368" w="1674368">
                  <a:moveTo>
                    <a:pt x="0" y="0"/>
                  </a:moveTo>
                  <a:lnTo>
                    <a:pt x="1674368" y="0"/>
                  </a:lnTo>
                  <a:lnTo>
                    <a:pt x="1674368" y="1674368"/>
                  </a:lnTo>
                  <a:lnTo>
                    <a:pt x="0" y="167436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75968" cy="1775968"/>
            </a:xfrm>
            <a:custGeom>
              <a:avLst/>
              <a:gdLst/>
              <a:ahLst/>
              <a:cxnLst/>
              <a:rect r="r" b="b" t="t" l="l"/>
              <a:pathLst>
                <a:path h="1775968" w="1775968">
                  <a:moveTo>
                    <a:pt x="50800" y="0"/>
                  </a:moveTo>
                  <a:lnTo>
                    <a:pt x="1725168" y="0"/>
                  </a:lnTo>
                  <a:cubicBezTo>
                    <a:pt x="1753235" y="0"/>
                    <a:pt x="1775968" y="22733"/>
                    <a:pt x="1775968" y="50800"/>
                  </a:cubicBezTo>
                  <a:lnTo>
                    <a:pt x="1775968" y="1725168"/>
                  </a:lnTo>
                  <a:cubicBezTo>
                    <a:pt x="1775968" y="1753235"/>
                    <a:pt x="1753235" y="1775968"/>
                    <a:pt x="1725168" y="1775968"/>
                  </a:cubicBezTo>
                  <a:lnTo>
                    <a:pt x="50800" y="1775968"/>
                  </a:lnTo>
                  <a:cubicBezTo>
                    <a:pt x="22733" y="1775968"/>
                    <a:pt x="0" y="1753235"/>
                    <a:pt x="0" y="172516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725168"/>
                  </a:lnTo>
                  <a:lnTo>
                    <a:pt x="50800" y="1725168"/>
                  </a:lnTo>
                  <a:lnTo>
                    <a:pt x="50800" y="1674368"/>
                  </a:lnTo>
                  <a:lnTo>
                    <a:pt x="1725168" y="1674368"/>
                  </a:lnTo>
                  <a:lnTo>
                    <a:pt x="1725168" y="1725168"/>
                  </a:lnTo>
                  <a:lnTo>
                    <a:pt x="1674368" y="1725168"/>
                  </a:lnTo>
                  <a:lnTo>
                    <a:pt x="1674368" y="50800"/>
                  </a:lnTo>
                  <a:lnTo>
                    <a:pt x="1725168" y="50800"/>
                  </a:lnTo>
                  <a:lnTo>
                    <a:pt x="1725168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4760824" y="7180276"/>
            <a:ext cx="1332000" cy="1332000"/>
            <a:chOff x="0" y="0"/>
            <a:chExt cx="1776000" cy="177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0800" y="50800"/>
              <a:ext cx="1674368" cy="1674368"/>
            </a:xfrm>
            <a:custGeom>
              <a:avLst/>
              <a:gdLst/>
              <a:ahLst/>
              <a:cxnLst/>
              <a:rect r="r" b="b" t="t" l="l"/>
              <a:pathLst>
                <a:path h="1674368" w="1674368">
                  <a:moveTo>
                    <a:pt x="0" y="0"/>
                  </a:moveTo>
                  <a:lnTo>
                    <a:pt x="1674368" y="0"/>
                  </a:lnTo>
                  <a:lnTo>
                    <a:pt x="1674368" y="1674368"/>
                  </a:lnTo>
                  <a:lnTo>
                    <a:pt x="0" y="167436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75968" cy="1775968"/>
            </a:xfrm>
            <a:custGeom>
              <a:avLst/>
              <a:gdLst/>
              <a:ahLst/>
              <a:cxnLst/>
              <a:rect r="r" b="b" t="t" l="l"/>
              <a:pathLst>
                <a:path h="1775968" w="1775968">
                  <a:moveTo>
                    <a:pt x="50800" y="0"/>
                  </a:moveTo>
                  <a:lnTo>
                    <a:pt x="1725168" y="0"/>
                  </a:lnTo>
                  <a:cubicBezTo>
                    <a:pt x="1753235" y="0"/>
                    <a:pt x="1775968" y="22733"/>
                    <a:pt x="1775968" y="50800"/>
                  </a:cubicBezTo>
                  <a:lnTo>
                    <a:pt x="1775968" y="1725168"/>
                  </a:lnTo>
                  <a:cubicBezTo>
                    <a:pt x="1775968" y="1753235"/>
                    <a:pt x="1753235" y="1775968"/>
                    <a:pt x="1725168" y="1775968"/>
                  </a:cubicBezTo>
                  <a:lnTo>
                    <a:pt x="50800" y="1775968"/>
                  </a:lnTo>
                  <a:cubicBezTo>
                    <a:pt x="22733" y="1775968"/>
                    <a:pt x="0" y="1753235"/>
                    <a:pt x="0" y="172516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725168"/>
                  </a:lnTo>
                  <a:lnTo>
                    <a:pt x="50800" y="1725168"/>
                  </a:lnTo>
                  <a:lnTo>
                    <a:pt x="50800" y="1674368"/>
                  </a:lnTo>
                  <a:lnTo>
                    <a:pt x="1725168" y="1674368"/>
                  </a:lnTo>
                  <a:lnTo>
                    <a:pt x="1725168" y="1725168"/>
                  </a:lnTo>
                  <a:lnTo>
                    <a:pt x="1674368" y="1725168"/>
                  </a:lnTo>
                  <a:lnTo>
                    <a:pt x="1674368" y="50800"/>
                  </a:lnTo>
                  <a:lnTo>
                    <a:pt x="1725168" y="50800"/>
                  </a:lnTo>
                  <a:lnTo>
                    <a:pt x="1725168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2195174" y="2614150"/>
            <a:ext cx="1332000" cy="1332000"/>
            <a:chOff x="0" y="0"/>
            <a:chExt cx="1776000" cy="1776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0800" y="50800"/>
              <a:ext cx="1674368" cy="1674368"/>
            </a:xfrm>
            <a:custGeom>
              <a:avLst/>
              <a:gdLst/>
              <a:ahLst/>
              <a:cxnLst/>
              <a:rect r="r" b="b" t="t" l="l"/>
              <a:pathLst>
                <a:path h="1674368" w="1674368">
                  <a:moveTo>
                    <a:pt x="0" y="0"/>
                  </a:moveTo>
                  <a:lnTo>
                    <a:pt x="1674368" y="0"/>
                  </a:lnTo>
                  <a:lnTo>
                    <a:pt x="1674368" y="1674368"/>
                  </a:lnTo>
                  <a:lnTo>
                    <a:pt x="0" y="167436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75968" cy="1775968"/>
            </a:xfrm>
            <a:custGeom>
              <a:avLst/>
              <a:gdLst/>
              <a:ahLst/>
              <a:cxnLst/>
              <a:rect r="r" b="b" t="t" l="l"/>
              <a:pathLst>
                <a:path h="1775968" w="1775968">
                  <a:moveTo>
                    <a:pt x="50800" y="0"/>
                  </a:moveTo>
                  <a:lnTo>
                    <a:pt x="1725168" y="0"/>
                  </a:lnTo>
                  <a:cubicBezTo>
                    <a:pt x="1753235" y="0"/>
                    <a:pt x="1775968" y="22733"/>
                    <a:pt x="1775968" y="50800"/>
                  </a:cubicBezTo>
                  <a:lnTo>
                    <a:pt x="1775968" y="1725168"/>
                  </a:lnTo>
                  <a:cubicBezTo>
                    <a:pt x="1775968" y="1753235"/>
                    <a:pt x="1753235" y="1775968"/>
                    <a:pt x="1725168" y="1775968"/>
                  </a:cubicBezTo>
                  <a:lnTo>
                    <a:pt x="50800" y="1775968"/>
                  </a:lnTo>
                  <a:cubicBezTo>
                    <a:pt x="22733" y="1775968"/>
                    <a:pt x="0" y="1753235"/>
                    <a:pt x="0" y="172516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725168"/>
                  </a:lnTo>
                  <a:lnTo>
                    <a:pt x="50800" y="1725168"/>
                  </a:lnTo>
                  <a:lnTo>
                    <a:pt x="50800" y="1674368"/>
                  </a:lnTo>
                  <a:lnTo>
                    <a:pt x="1725168" y="1674368"/>
                  </a:lnTo>
                  <a:lnTo>
                    <a:pt x="1725168" y="1725168"/>
                  </a:lnTo>
                  <a:lnTo>
                    <a:pt x="1674368" y="1725168"/>
                  </a:lnTo>
                  <a:lnTo>
                    <a:pt x="1674368" y="50800"/>
                  </a:lnTo>
                  <a:lnTo>
                    <a:pt x="1725168" y="50800"/>
                  </a:lnTo>
                  <a:lnTo>
                    <a:pt x="1725168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2195174" y="4938226"/>
            <a:ext cx="1332000" cy="1332000"/>
            <a:chOff x="0" y="0"/>
            <a:chExt cx="1776000" cy="17760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0800" y="50800"/>
              <a:ext cx="1674368" cy="1674368"/>
            </a:xfrm>
            <a:custGeom>
              <a:avLst/>
              <a:gdLst/>
              <a:ahLst/>
              <a:cxnLst/>
              <a:rect r="r" b="b" t="t" l="l"/>
              <a:pathLst>
                <a:path h="1674368" w="1674368">
                  <a:moveTo>
                    <a:pt x="0" y="0"/>
                  </a:moveTo>
                  <a:lnTo>
                    <a:pt x="1674368" y="0"/>
                  </a:lnTo>
                  <a:lnTo>
                    <a:pt x="1674368" y="1674368"/>
                  </a:lnTo>
                  <a:lnTo>
                    <a:pt x="0" y="167436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75968" cy="1775968"/>
            </a:xfrm>
            <a:custGeom>
              <a:avLst/>
              <a:gdLst/>
              <a:ahLst/>
              <a:cxnLst/>
              <a:rect r="r" b="b" t="t" l="l"/>
              <a:pathLst>
                <a:path h="1775968" w="1775968">
                  <a:moveTo>
                    <a:pt x="50800" y="0"/>
                  </a:moveTo>
                  <a:lnTo>
                    <a:pt x="1725168" y="0"/>
                  </a:lnTo>
                  <a:cubicBezTo>
                    <a:pt x="1753235" y="0"/>
                    <a:pt x="1775968" y="22733"/>
                    <a:pt x="1775968" y="50800"/>
                  </a:cubicBezTo>
                  <a:lnTo>
                    <a:pt x="1775968" y="1725168"/>
                  </a:lnTo>
                  <a:cubicBezTo>
                    <a:pt x="1775968" y="1753235"/>
                    <a:pt x="1753235" y="1775968"/>
                    <a:pt x="1725168" y="1775968"/>
                  </a:cubicBezTo>
                  <a:lnTo>
                    <a:pt x="50800" y="1775968"/>
                  </a:lnTo>
                  <a:cubicBezTo>
                    <a:pt x="22733" y="1775968"/>
                    <a:pt x="0" y="1753235"/>
                    <a:pt x="0" y="172516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725168"/>
                  </a:lnTo>
                  <a:lnTo>
                    <a:pt x="50800" y="1725168"/>
                  </a:lnTo>
                  <a:lnTo>
                    <a:pt x="50800" y="1674368"/>
                  </a:lnTo>
                  <a:lnTo>
                    <a:pt x="1725168" y="1674368"/>
                  </a:lnTo>
                  <a:lnTo>
                    <a:pt x="1725168" y="1725168"/>
                  </a:lnTo>
                  <a:lnTo>
                    <a:pt x="1674368" y="1725168"/>
                  </a:lnTo>
                  <a:lnTo>
                    <a:pt x="1674368" y="50800"/>
                  </a:lnTo>
                  <a:lnTo>
                    <a:pt x="1725168" y="50800"/>
                  </a:lnTo>
                  <a:lnTo>
                    <a:pt x="1725168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2195174" y="7180276"/>
            <a:ext cx="1332000" cy="1332000"/>
            <a:chOff x="0" y="0"/>
            <a:chExt cx="1776000" cy="1776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0800" y="50800"/>
              <a:ext cx="1674368" cy="1674368"/>
            </a:xfrm>
            <a:custGeom>
              <a:avLst/>
              <a:gdLst/>
              <a:ahLst/>
              <a:cxnLst/>
              <a:rect r="r" b="b" t="t" l="l"/>
              <a:pathLst>
                <a:path h="1674368" w="1674368">
                  <a:moveTo>
                    <a:pt x="0" y="0"/>
                  </a:moveTo>
                  <a:lnTo>
                    <a:pt x="1674368" y="0"/>
                  </a:lnTo>
                  <a:lnTo>
                    <a:pt x="1674368" y="1674368"/>
                  </a:lnTo>
                  <a:lnTo>
                    <a:pt x="0" y="167436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75968" cy="1775968"/>
            </a:xfrm>
            <a:custGeom>
              <a:avLst/>
              <a:gdLst/>
              <a:ahLst/>
              <a:cxnLst/>
              <a:rect r="r" b="b" t="t" l="l"/>
              <a:pathLst>
                <a:path h="1775968" w="1775968">
                  <a:moveTo>
                    <a:pt x="50800" y="0"/>
                  </a:moveTo>
                  <a:lnTo>
                    <a:pt x="1725168" y="0"/>
                  </a:lnTo>
                  <a:cubicBezTo>
                    <a:pt x="1753235" y="0"/>
                    <a:pt x="1775968" y="22733"/>
                    <a:pt x="1775968" y="50800"/>
                  </a:cubicBezTo>
                  <a:lnTo>
                    <a:pt x="1775968" y="1725168"/>
                  </a:lnTo>
                  <a:cubicBezTo>
                    <a:pt x="1775968" y="1753235"/>
                    <a:pt x="1753235" y="1775968"/>
                    <a:pt x="1725168" y="1775968"/>
                  </a:cubicBezTo>
                  <a:lnTo>
                    <a:pt x="50800" y="1775968"/>
                  </a:lnTo>
                  <a:cubicBezTo>
                    <a:pt x="22733" y="1775968"/>
                    <a:pt x="0" y="1753235"/>
                    <a:pt x="0" y="172516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725168"/>
                  </a:lnTo>
                  <a:lnTo>
                    <a:pt x="50800" y="1725168"/>
                  </a:lnTo>
                  <a:lnTo>
                    <a:pt x="50800" y="1674368"/>
                  </a:lnTo>
                  <a:lnTo>
                    <a:pt x="1725168" y="1674368"/>
                  </a:lnTo>
                  <a:lnTo>
                    <a:pt x="1725168" y="1725168"/>
                  </a:lnTo>
                  <a:lnTo>
                    <a:pt x="1674368" y="1725168"/>
                  </a:lnTo>
                  <a:lnTo>
                    <a:pt x="1674368" y="50800"/>
                  </a:lnTo>
                  <a:lnTo>
                    <a:pt x="1725168" y="50800"/>
                  </a:lnTo>
                  <a:lnTo>
                    <a:pt x="1725168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7291915" y="2473045"/>
            <a:ext cx="3703620" cy="6001846"/>
          </a:xfrm>
          <a:custGeom>
            <a:avLst/>
            <a:gdLst/>
            <a:ahLst/>
            <a:cxnLst/>
            <a:rect r="r" b="b" t="t" l="l"/>
            <a:pathLst>
              <a:path h="6001846" w="3703620">
                <a:moveTo>
                  <a:pt x="0" y="0"/>
                </a:moveTo>
                <a:lnTo>
                  <a:pt x="3703620" y="0"/>
                </a:lnTo>
                <a:lnTo>
                  <a:pt x="3703620" y="6001846"/>
                </a:lnTo>
                <a:lnTo>
                  <a:pt x="0" y="60018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5" id="45"/>
          <p:cNvSpPr/>
          <p:nvPr/>
        </p:nvSpPr>
        <p:spPr>
          <a:xfrm>
            <a:off x="5863340" y="4027562"/>
            <a:ext cx="2821572" cy="47625"/>
          </a:xfrm>
          <a:prstGeom prst="line">
            <a:avLst/>
          </a:prstGeom>
          <a:ln cap="rnd" w="47625">
            <a:solidFill>
              <a:srgbClr val="F4B73F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46" id="46"/>
          <p:cNvSpPr/>
          <p:nvPr/>
        </p:nvSpPr>
        <p:spPr>
          <a:xfrm>
            <a:off x="5998069" y="6053138"/>
            <a:ext cx="2453712" cy="47625"/>
          </a:xfrm>
          <a:prstGeom prst="line">
            <a:avLst/>
          </a:prstGeom>
          <a:ln cap="rnd" w="47625">
            <a:solidFill>
              <a:srgbClr val="F4B73F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47" id="47"/>
          <p:cNvSpPr/>
          <p:nvPr/>
        </p:nvSpPr>
        <p:spPr>
          <a:xfrm>
            <a:off x="5718291" y="6719776"/>
            <a:ext cx="4274666" cy="9525"/>
          </a:xfrm>
          <a:prstGeom prst="line">
            <a:avLst/>
          </a:prstGeom>
          <a:ln cap="rnd" w="9525">
            <a:solidFill>
              <a:srgbClr val="553868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48" id="48"/>
          <p:cNvSpPr/>
          <p:nvPr/>
        </p:nvSpPr>
        <p:spPr>
          <a:xfrm>
            <a:off x="9236871" y="3768662"/>
            <a:ext cx="3068013" cy="47625"/>
          </a:xfrm>
          <a:prstGeom prst="line">
            <a:avLst/>
          </a:prstGeom>
          <a:ln cap="rnd" w="47625">
            <a:solidFill>
              <a:srgbClr val="F4B73F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49" id="49"/>
          <p:cNvSpPr/>
          <p:nvPr/>
        </p:nvSpPr>
        <p:spPr>
          <a:xfrm>
            <a:off x="9767636" y="5253226"/>
            <a:ext cx="2527676" cy="9525"/>
          </a:xfrm>
          <a:prstGeom prst="line">
            <a:avLst/>
          </a:prstGeom>
          <a:ln cap="rnd" w="9525">
            <a:solidFill>
              <a:srgbClr val="553868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50" id="50"/>
          <p:cNvSpPr/>
          <p:nvPr/>
        </p:nvSpPr>
        <p:spPr>
          <a:xfrm>
            <a:off x="10286100" y="7250176"/>
            <a:ext cx="2144148" cy="9525"/>
          </a:xfrm>
          <a:prstGeom prst="line">
            <a:avLst/>
          </a:prstGeom>
          <a:ln cap="rnd" w="9525">
            <a:solidFill>
              <a:srgbClr val="553868"/>
            </a:solidFill>
            <a:prstDash val="solid"/>
            <a:headEnd type="none" len="sm" w="sm"/>
            <a:tailEnd type="diamond" len="lg" w="lg"/>
          </a:ln>
        </p:spPr>
      </p:sp>
      <p:grpSp>
        <p:nvGrpSpPr>
          <p:cNvPr name="Group 51" id="51"/>
          <p:cNvGrpSpPr>
            <a:grpSpLocks noChangeAspect="true"/>
          </p:cNvGrpSpPr>
          <p:nvPr/>
        </p:nvGrpSpPr>
        <p:grpSpPr>
          <a:xfrm rot="-420390">
            <a:off x="7589767" y="2573849"/>
            <a:ext cx="3420452" cy="5928022"/>
            <a:chOff x="0" y="0"/>
            <a:chExt cx="4136768" cy="7169477"/>
          </a:xfrm>
        </p:grpSpPr>
        <p:sp>
          <p:nvSpPr>
            <p:cNvPr name="Freeform 52" id="52"/>
            <p:cNvSpPr/>
            <p:nvPr/>
          </p:nvSpPr>
          <p:spPr>
            <a:xfrm flipH="false" flipV="false" rot="6000">
              <a:off x="-6253" y="-3605"/>
              <a:ext cx="4149278" cy="7176740"/>
            </a:xfrm>
            <a:custGeom>
              <a:avLst/>
              <a:gdLst/>
              <a:ahLst/>
              <a:cxnLst/>
              <a:rect r="r" b="b" t="t" l="l"/>
              <a:pathLst>
                <a:path h="7176740" w="4149278">
                  <a:moveTo>
                    <a:pt x="0" y="7220"/>
                  </a:moveTo>
                  <a:lnTo>
                    <a:pt x="4136764" y="0"/>
                  </a:lnTo>
                  <a:lnTo>
                    <a:pt x="4149278" y="7169521"/>
                  </a:lnTo>
                  <a:lnTo>
                    <a:pt x="12513" y="7176741"/>
                  </a:lnTo>
                  <a:lnTo>
                    <a:pt x="0" y="7220"/>
                  </a:lnTo>
                  <a:close/>
                </a:path>
              </a:pathLst>
            </a:custGeom>
            <a:blipFill>
              <a:blip r:embed="rId13"/>
              <a:stretch>
                <a:fillRect l="-28259" t="-16037" r="-28051" b="-19605"/>
              </a:stretch>
            </a:blipFill>
          </p:spPr>
        </p:sp>
      </p:grpSp>
      <p:sp>
        <p:nvSpPr>
          <p:cNvPr name="Freeform 53" id="53"/>
          <p:cNvSpPr/>
          <p:nvPr/>
        </p:nvSpPr>
        <p:spPr>
          <a:xfrm flipH="false" flipV="false" rot="0">
            <a:off x="4612103" y="2974001"/>
            <a:ext cx="663071" cy="663071"/>
          </a:xfrm>
          <a:custGeom>
            <a:avLst/>
            <a:gdLst/>
            <a:ahLst/>
            <a:cxnLst/>
            <a:rect r="r" b="b" t="t" l="l"/>
            <a:pathLst>
              <a:path h="663071" w="663071">
                <a:moveTo>
                  <a:pt x="0" y="0"/>
                </a:moveTo>
                <a:lnTo>
                  <a:pt x="663071" y="0"/>
                </a:lnTo>
                <a:lnTo>
                  <a:pt x="663071" y="663071"/>
                </a:lnTo>
                <a:lnTo>
                  <a:pt x="0" y="6630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4623790" y="7461852"/>
            <a:ext cx="768848" cy="768848"/>
          </a:xfrm>
          <a:custGeom>
            <a:avLst/>
            <a:gdLst/>
            <a:ahLst/>
            <a:cxnLst/>
            <a:rect r="r" b="b" t="t" l="l"/>
            <a:pathLst>
              <a:path h="768848" w="768848">
                <a:moveTo>
                  <a:pt x="0" y="0"/>
                </a:moveTo>
                <a:lnTo>
                  <a:pt x="768848" y="0"/>
                </a:lnTo>
                <a:lnTo>
                  <a:pt x="768848" y="768848"/>
                </a:lnTo>
                <a:lnTo>
                  <a:pt x="0" y="7688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2519457" y="2862662"/>
            <a:ext cx="774410" cy="774410"/>
          </a:xfrm>
          <a:custGeom>
            <a:avLst/>
            <a:gdLst/>
            <a:ahLst/>
            <a:cxnLst/>
            <a:rect r="r" b="b" t="t" l="l"/>
            <a:pathLst>
              <a:path h="774410" w="774410">
                <a:moveTo>
                  <a:pt x="0" y="0"/>
                </a:moveTo>
                <a:lnTo>
                  <a:pt x="774410" y="0"/>
                </a:lnTo>
                <a:lnTo>
                  <a:pt x="774410" y="774410"/>
                </a:lnTo>
                <a:lnTo>
                  <a:pt x="0" y="7744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2428072" y="5196510"/>
            <a:ext cx="866205" cy="866205"/>
          </a:xfrm>
          <a:custGeom>
            <a:avLst/>
            <a:gdLst/>
            <a:ahLst/>
            <a:cxnLst/>
            <a:rect r="r" b="b" t="t" l="l"/>
            <a:pathLst>
              <a:path h="866205" w="866205">
                <a:moveTo>
                  <a:pt x="0" y="0"/>
                </a:moveTo>
                <a:lnTo>
                  <a:pt x="866204" y="0"/>
                </a:lnTo>
                <a:lnTo>
                  <a:pt x="866204" y="866205"/>
                </a:lnTo>
                <a:lnTo>
                  <a:pt x="0" y="86620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2536863" y="7260826"/>
            <a:ext cx="757413" cy="757413"/>
          </a:xfrm>
          <a:custGeom>
            <a:avLst/>
            <a:gdLst/>
            <a:ahLst/>
            <a:cxnLst/>
            <a:rect r="r" b="b" t="t" l="l"/>
            <a:pathLst>
              <a:path h="757413" w="757413">
                <a:moveTo>
                  <a:pt x="0" y="0"/>
                </a:moveTo>
                <a:lnTo>
                  <a:pt x="757413" y="0"/>
                </a:lnTo>
                <a:lnTo>
                  <a:pt x="757413" y="757413"/>
                </a:lnTo>
                <a:lnTo>
                  <a:pt x="0" y="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4525892" y="5196510"/>
            <a:ext cx="719532" cy="719532"/>
          </a:xfrm>
          <a:custGeom>
            <a:avLst/>
            <a:gdLst/>
            <a:ahLst/>
            <a:cxnLst/>
            <a:rect r="r" b="b" t="t" l="l"/>
            <a:pathLst>
              <a:path h="719532" w="719532">
                <a:moveTo>
                  <a:pt x="0" y="0"/>
                </a:moveTo>
                <a:lnTo>
                  <a:pt x="719533" y="0"/>
                </a:lnTo>
                <a:lnTo>
                  <a:pt x="719533" y="719532"/>
                </a:lnTo>
                <a:lnTo>
                  <a:pt x="0" y="71953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5392638" y="762400"/>
            <a:ext cx="750272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9648" y="-897100"/>
            <a:ext cx="1976082" cy="1976082"/>
            <a:chOff x="0" y="0"/>
            <a:chExt cx="2634776" cy="26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6861552" y="9208000"/>
            <a:ext cx="1976082" cy="1976082"/>
            <a:chOff x="0" y="0"/>
            <a:chExt cx="2634776" cy="2634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271472" y="-1031196"/>
            <a:ext cx="1745048" cy="2050088"/>
          </a:xfrm>
          <a:custGeom>
            <a:avLst/>
            <a:gdLst/>
            <a:ahLst/>
            <a:cxnLst/>
            <a:rect r="r" b="b" t="t" l="l"/>
            <a:pathLst>
              <a:path h="2050088" w="1745048">
                <a:moveTo>
                  <a:pt x="0" y="0"/>
                </a:moveTo>
                <a:lnTo>
                  <a:pt x="1745048" y="0"/>
                </a:lnTo>
                <a:lnTo>
                  <a:pt x="1745048" y="2050088"/>
                </a:lnTo>
                <a:lnTo>
                  <a:pt x="0" y="20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88786" y="5382778"/>
            <a:ext cx="7002799" cy="5288384"/>
          </a:xfrm>
          <a:custGeom>
            <a:avLst/>
            <a:gdLst/>
            <a:ahLst/>
            <a:cxnLst/>
            <a:rect r="r" b="b" t="t" l="l"/>
            <a:pathLst>
              <a:path h="5288384" w="7002799">
                <a:moveTo>
                  <a:pt x="0" y="0"/>
                </a:moveTo>
                <a:lnTo>
                  <a:pt x="7002800" y="0"/>
                </a:lnTo>
                <a:lnTo>
                  <a:pt x="7002800" y="5288384"/>
                </a:lnTo>
                <a:lnTo>
                  <a:pt x="0" y="5288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61441" y="2049028"/>
            <a:ext cx="8127802" cy="661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b="true" sz="14400">
                <a:solidFill>
                  <a:srgbClr val="B06026"/>
                </a:solidFill>
                <a:latin typeface="Arimo Bold"/>
                <a:ea typeface="Arimo Bold"/>
                <a:cs typeface="Arimo Bold"/>
                <a:sym typeface="Arimo Bold"/>
              </a:rPr>
              <a:t>Thank</a:t>
            </a:r>
          </a:p>
          <a:p>
            <a:pPr algn="ctr">
              <a:lnSpc>
                <a:spcPts val="17280"/>
              </a:lnSpc>
            </a:pPr>
            <a:r>
              <a:rPr lang="en-US" b="true" sz="14400">
                <a:solidFill>
                  <a:srgbClr val="B06026"/>
                </a:solidFill>
                <a:latin typeface="Arimo Bold"/>
                <a:ea typeface="Arimo Bold"/>
                <a:cs typeface="Arimo Bold"/>
                <a:sym typeface="Arimo Bold"/>
              </a:rPr>
              <a:t>You for</a:t>
            </a:r>
          </a:p>
          <a:p>
            <a:pPr algn="ctr">
              <a:lnSpc>
                <a:spcPts val="17280"/>
              </a:lnSpc>
            </a:pPr>
            <a:r>
              <a:rPr lang="en-US" b="true" sz="14400">
                <a:solidFill>
                  <a:srgbClr val="B06026"/>
                </a:solidFill>
                <a:latin typeface="Arimo Bold"/>
                <a:ea typeface="Arimo Bold"/>
                <a:cs typeface="Arimo Bold"/>
                <a:sym typeface="Arimo Bold"/>
              </a:rPr>
              <a:t>Listening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604902" y="-3874190"/>
            <a:ext cx="10838018" cy="10838018"/>
          </a:xfrm>
          <a:custGeom>
            <a:avLst/>
            <a:gdLst/>
            <a:ahLst/>
            <a:cxnLst/>
            <a:rect r="r" b="b" t="t" l="l"/>
            <a:pathLst>
              <a:path h="10838018" w="10838018">
                <a:moveTo>
                  <a:pt x="0" y="0"/>
                </a:moveTo>
                <a:lnTo>
                  <a:pt x="10838018" y="0"/>
                </a:lnTo>
                <a:lnTo>
                  <a:pt x="10838018" y="10838018"/>
                </a:lnTo>
                <a:lnTo>
                  <a:pt x="0" y="10838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1030" y="3579542"/>
            <a:ext cx="1605744" cy="1886608"/>
          </a:xfrm>
          <a:custGeom>
            <a:avLst/>
            <a:gdLst/>
            <a:ahLst/>
            <a:cxnLst/>
            <a:rect r="r" b="b" t="t" l="l"/>
            <a:pathLst>
              <a:path h="1886608" w="1605744">
                <a:moveTo>
                  <a:pt x="0" y="0"/>
                </a:moveTo>
                <a:lnTo>
                  <a:pt x="1605744" y="0"/>
                </a:lnTo>
                <a:lnTo>
                  <a:pt x="1605744" y="1886608"/>
                </a:lnTo>
                <a:lnTo>
                  <a:pt x="0" y="1886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99430" y="1926342"/>
            <a:ext cx="1605744" cy="1886608"/>
          </a:xfrm>
          <a:custGeom>
            <a:avLst/>
            <a:gdLst/>
            <a:ahLst/>
            <a:cxnLst/>
            <a:rect r="r" b="b" t="t" l="l"/>
            <a:pathLst>
              <a:path h="1886608" w="1605744">
                <a:moveTo>
                  <a:pt x="0" y="0"/>
                </a:moveTo>
                <a:lnTo>
                  <a:pt x="1605744" y="0"/>
                </a:lnTo>
                <a:lnTo>
                  <a:pt x="1605744" y="1886608"/>
                </a:lnTo>
                <a:lnTo>
                  <a:pt x="0" y="1886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88910" y="147873"/>
            <a:ext cx="10099998" cy="9991255"/>
          </a:xfrm>
          <a:custGeom>
            <a:avLst/>
            <a:gdLst/>
            <a:ahLst/>
            <a:cxnLst/>
            <a:rect r="r" b="b" t="t" l="l"/>
            <a:pathLst>
              <a:path h="9991255" w="10099998">
                <a:moveTo>
                  <a:pt x="0" y="0"/>
                </a:moveTo>
                <a:lnTo>
                  <a:pt x="10099997" y="0"/>
                </a:lnTo>
                <a:lnTo>
                  <a:pt x="10099997" y="9991254"/>
                </a:lnTo>
                <a:lnTo>
                  <a:pt x="0" y="999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" r="0" b="-5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8106" y="4704747"/>
            <a:ext cx="569833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07308" y="5348197"/>
            <a:ext cx="3393702" cy="4493891"/>
          </a:xfrm>
          <a:custGeom>
            <a:avLst/>
            <a:gdLst/>
            <a:ahLst/>
            <a:cxnLst/>
            <a:rect r="r" b="b" t="t" l="l"/>
            <a:pathLst>
              <a:path h="4493891" w="3393702">
                <a:moveTo>
                  <a:pt x="0" y="0"/>
                </a:moveTo>
                <a:lnTo>
                  <a:pt x="3393702" y="0"/>
                </a:lnTo>
                <a:lnTo>
                  <a:pt x="3393702" y="4493892"/>
                </a:lnTo>
                <a:lnTo>
                  <a:pt x="0" y="4493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1648" y="372797"/>
            <a:ext cx="3393702" cy="4493891"/>
          </a:xfrm>
          <a:custGeom>
            <a:avLst/>
            <a:gdLst/>
            <a:ahLst/>
            <a:cxnLst/>
            <a:rect r="r" b="b" t="t" l="l"/>
            <a:pathLst>
              <a:path h="4493891" w="3393702">
                <a:moveTo>
                  <a:pt x="0" y="0"/>
                </a:moveTo>
                <a:lnTo>
                  <a:pt x="3393702" y="0"/>
                </a:lnTo>
                <a:lnTo>
                  <a:pt x="3393702" y="4493892"/>
                </a:lnTo>
                <a:lnTo>
                  <a:pt x="0" y="4493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36098" y="-897100"/>
            <a:ext cx="1976082" cy="1976082"/>
            <a:chOff x="0" y="0"/>
            <a:chExt cx="2634776" cy="2634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848002" y="4155450"/>
            <a:ext cx="1976082" cy="1976082"/>
            <a:chOff x="0" y="0"/>
            <a:chExt cx="2634776" cy="26347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57500" y="2596250"/>
            <a:ext cx="5290704" cy="6611760"/>
            <a:chOff x="0" y="0"/>
            <a:chExt cx="7054272" cy="88156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54215" cy="8815705"/>
            </a:xfrm>
            <a:custGeom>
              <a:avLst/>
              <a:gdLst/>
              <a:ahLst/>
              <a:cxnLst/>
              <a:rect r="r" b="b" t="t" l="l"/>
              <a:pathLst>
                <a:path h="8815705" w="7054215">
                  <a:moveTo>
                    <a:pt x="0" y="0"/>
                  </a:moveTo>
                  <a:lnTo>
                    <a:pt x="7054215" y="0"/>
                  </a:lnTo>
                  <a:lnTo>
                    <a:pt x="7054215" y="8815705"/>
                  </a:lnTo>
                  <a:lnTo>
                    <a:pt x="0" y="8815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3786" t="0" r="-4378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89164" y="962025"/>
            <a:ext cx="8913688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8320" y="3797105"/>
            <a:ext cx="8119080" cy="417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8"/>
              </a:lnSpc>
            </a:pPr>
            <a:r>
              <a:rPr lang="en-US" sz="3932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3932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U.S. has reported over </a:t>
            </a:r>
            <a:r>
              <a:rPr lang="en-US" sz="3932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7.7M</a:t>
            </a:r>
            <a:r>
              <a:rPr lang="en-US" sz="3932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traffic accidents between</a:t>
            </a:r>
            <a:r>
              <a:rPr lang="en-US" sz="3932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 2016 and 2023</a:t>
            </a:r>
            <a:r>
              <a:rPr lang="en-US" sz="3932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, leading to an increase in </a:t>
            </a:r>
            <a:r>
              <a:rPr lang="en-US" sz="3932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mod</a:t>
            </a:r>
            <a:r>
              <a:rPr lang="en-US" sz="3932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erate to severe</a:t>
            </a:r>
            <a:r>
              <a:rPr lang="en-US" sz="3932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crashes across several states and a </a:t>
            </a:r>
            <a:r>
              <a:rPr lang="en-US" sz="3932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rise in injury rates</a:t>
            </a:r>
            <a:r>
              <a:rPr lang="en-US" sz="3932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3932" b="true">
                <a:solidFill>
                  <a:srgbClr val="232323"/>
                </a:solidFill>
                <a:latin typeface="Poppins Bold"/>
                <a:ea typeface="Poppins Bold"/>
                <a:cs typeface="Poppins Bold"/>
                <a:sym typeface="Poppins Bold"/>
              </a:rPr>
              <a:t>road safety risks</a:t>
            </a:r>
            <a:r>
              <a:rPr lang="en-US" sz="3932">
                <a:solidFill>
                  <a:srgbClr val="23232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5952" y="-897100"/>
            <a:ext cx="1976082" cy="1976082"/>
            <a:chOff x="0" y="0"/>
            <a:chExt cx="2634776" cy="26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549648" y="9292800"/>
            <a:ext cx="1976082" cy="1976082"/>
            <a:chOff x="0" y="0"/>
            <a:chExt cx="2634776" cy="2634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274315" y="9143773"/>
            <a:ext cx="1745048" cy="2050126"/>
          </a:xfrm>
          <a:custGeom>
            <a:avLst/>
            <a:gdLst/>
            <a:ahLst/>
            <a:cxnLst/>
            <a:rect r="r" b="b" t="t" l="l"/>
            <a:pathLst>
              <a:path h="2050126" w="1745048">
                <a:moveTo>
                  <a:pt x="0" y="0"/>
                </a:moveTo>
                <a:lnTo>
                  <a:pt x="1745048" y="0"/>
                </a:lnTo>
                <a:lnTo>
                  <a:pt x="1745048" y="2050126"/>
                </a:lnTo>
                <a:lnTo>
                  <a:pt x="0" y="2050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28023" y="2224478"/>
            <a:ext cx="9427794" cy="5511164"/>
            <a:chOff x="0" y="0"/>
            <a:chExt cx="12570392" cy="73482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70392" cy="7348218"/>
            </a:xfrm>
            <a:custGeom>
              <a:avLst/>
              <a:gdLst/>
              <a:ahLst/>
              <a:cxnLst/>
              <a:rect r="r" b="b" t="t" l="l"/>
              <a:pathLst>
                <a:path h="7348218" w="12570392">
                  <a:moveTo>
                    <a:pt x="0" y="0"/>
                  </a:moveTo>
                  <a:lnTo>
                    <a:pt x="12570392" y="0"/>
                  </a:lnTo>
                  <a:lnTo>
                    <a:pt x="12570392" y="7348218"/>
                  </a:lnTo>
                  <a:lnTo>
                    <a:pt x="0" y="73482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2570392" cy="74434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1999"/>
                </a:lnSpc>
              </a:pPr>
              <a:r>
                <a:rPr lang="en-US" sz="9999" b="true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Time Trend</a:t>
              </a:r>
            </a:p>
            <a:p>
              <a:pPr algn="ctr">
                <a:lnSpc>
                  <a:spcPts val="11999"/>
                </a:lnSpc>
              </a:pPr>
              <a:r>
                <a:rPr lang="en-US" sz="9999" b="true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&amp; </a:t>
              </a:r>
            </a:p>
            <a:p>
              <a:pPr algn="ctr">
                <a:lnSpc>
                  <a:spcPts val="11999"/>
                </a:lnSpc>
              </a:pPr>
              <a:r>
                <a:rPr lang="en-US" b="true" sz="9999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State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18483">
            <a:off x="7943149" y="7059175"/>
            <a:ext cx="7086402" cy="0"/>
          </a:xfrm>
          <a:prstGeom prst="line">
            <a:avLst/>
          </a:prstGeom>
          <a:ln cap="rnd" w="19050">
            <a:solidFill>
              <a:srgbClr val="B060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55165" y="-882671"/>
            <a:ext cx="4529984" cy="11737006"/>
          </a:xfrm>
          <a:custGeom>
            <a:avLst/>
            <a:gdLst/>
            <a:ahLst/>
            <a:cxnLst/>
            <a:rect r="r" b="b" t="t" l="l"/>
            <a:pathLst>
              <a:path h="11737006" w="4529984">
                <a:moveTo>
                  <a:pt x="0" y="0"/>
                </a:moveTo>
                <a:lnTo>
                  <a:pt x="4529984" y="0"/>
                </a:lnTo>
                <a:lnTo>
                  <a:pt x="4529984" y="11737006"/>
                </a:lnTo>
                <a:lnTo>
                  <a:pt x="0" y="11737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29698" y="1708774"/>
            <a:ext cx="1886608" cy="1605744"/>
          </a:xfrm>
          <a:custGeom>
            <a:avLst/>
            <a:gdLst/>
            <a:ahLst/>
            <a:cxnLst/>
            <a:rect r="r" b="b" t="t" l="l"/>
            <a:pathLst>
              <a:path h="1605744" w="1886608">
                <a:moveTo>
                  <a:pt x="0" y="0"/>
                </a:moveTo>
                <a:lnTo>
                  <a:pt x="1886608" y="0"/>
                </a:lnTo>
                <a:lnTo>
                  <a:pt x="1886608" y="1605744"/>
                </a:lnTo>
                <a:lnTo>
                  <a:pt x="0" y="1605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58672" y="1427886"/>
            <a:ext cx="1605744" cy="1886608"/>
          </a:xfrm>
          <a:custGeom>
            <a:avLst/>
            <a:gdLst/>
            <a:ahLst/>
            <a:cxnLst/>
            <a:rect r="r" b="b" t="t" l="l"/>
            <a:pathLst>
              <a:path h="1886608" w="1605744">
                <a:moveTo>
                  <a:pt x="0" y="0"/>
                </a:moveTo>
                <a:lnTo>
                  <a:pt x="1605744" y="0"/>
                </a:lnTo>
                <a:lnTo>
                  <a:pt x="1605744" y="1886608"/>
                </a:lnTo>
                <a:lnTo>
                  <a:pt x="0" y="1886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79998" y="6129898"/>
            <a:ext cx="1886608" cy="1605744"/>
          </a:xfrm>
          <a:custGeom>
            <a:avLst/>
            <a:gdLst/>
            <a:ahLst/>
            <a:cxnLst/>
            <a:rect r="r" b="b" t="t" l="l"/>
            <a:pathLst>
              <a:path h="1605744" w="1886608">
                <a:moveTo>
                  <a:pt x="0" y="0"/>
                </a:moveTo>
                <a:lnTo>
                  <a:pt x="1886608" y="0"/>
                </a:lnTo>
                <a:lnTo>
                  <a:pt x="1886608" y="1605744"/>
                </a:lnTo>
                <a:lnTo>
                  <a:pt x="0" y="1605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73002" y="6402745"/>
            <a:ext cx="1060049" cy="1060049"/>
          </a:xfrm>
          <a:custGeom>
            <a:avLst/>
            <a:gdLst/>
            <a:ahLst/>
            <a:cxnLst/>
            <a:rect r="r" b="b" t="t" l="l"/>
            <a:pathLst>
              <a:path h="1060049" w="1060049">
                <a:moveTo>
                  <a:pt x="0" y="0"/>
                </a:moveTo>
                <a:lnTo>
                  <a:pt x="1060049" y="0"/>
                </a:lnTo>
                <a:lnTo>
                  <a:pt x="1060049" y="1060050"/>
                </a:lnTo>
                <a:lnTo>
                  <a:pt x="0" y="1060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53307" y="1616241"/>
            <a:ext cx="1216474" cy="1216474"/>
          </a:xfrm>
          <a:custGeom>
            <a:avLst/>
            <a:gdLst/>
            <a:ahLst/>
            <a:cxnLst/>
            <a:rect r="r" b="b" t="t" l="l"/>
            <a:pathLst>
              <a:path h="1216474" w="1216474">
                <a:moveTo>
                  <a:pt x="0" y="0"/>
                </a:moveTo>
                <a:lnTo>
                  <a:pt x="1216474" y="0"/>
                </a:lnTo>
                <a:lnTo>
                  <a:pt x="1216474" y="1216474"/>
                </a:lnTo>
                <a:lnTo>
                  <a:pt x="0" y="12164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35659" y="1280969"/>
            <a:ext cx="1212490" cy="1106672"/>
          </a:xfrm>
          <a:custGeom>
            <a:avLst/>
            <a:gdLst/>
            <a:ahLst/>
            <a:cxnLst/>
            <a:rect r="r" b="b" t="t" l="l"/>
            <a:pathLst>
              <a:path h="1106672" w="1212490">
                <a:moveTo>
                  <a:pt x="0" y="0"/>
                </a:moveTo>
                <a:lnTo>
                  <a:pt x="1212489" y="0"/>
                </a:lnTo>
                <a:lnTo>
                  <a:pt x="1212489" y="1106672"/>
                </a:lnTo>
                <a:lnTo>
                  <a:pt x="0" y="110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0231" y="0"/>
            <a:ext cx="16896902" cy="10180383"/>
          </a:xfrm>
          <a:custGeom>
            <a:avLst/>
            <a:gdLst/>
            <a:ahLst/>
            <a:cxnLst/>
            <a:rect r="r" b="b" t="t" l="l"/>
            <a:pathLst>
              <a:path h="10180383" w="16896902">
                <a:moveTo>
                  <a:pt x="0" y="0"/>
                </a:moveTo>
                <a:lnTo>
                  <a:pt x="16896902" y="0"/>
                </a:lnTo>
                <a:lnTo>
                  <a:pt x="16896902" y="10180383"/>
                </a:lnTo>
                <a:lnTo>
                  <a:pt x="0" y="10180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52715" y="1280969"/>
            <a:ext cx="1212490" cy="1106672"/>
          </a:xfrm>
          <a:custGeom>
            <a:avLst/>
            <a:gdLst/>
            <a:ahLst/>
            <a:cxnLst/>
            <a:rect r="r" b="b" t="t" l="l"/>
            <a:pathLst>
              <a:path h="1106672" w="1212490">
                <a:moveTo>
                  <a:pt x="0" y="0"/>
                </a:moveTo>
                <a:lnTo>
                  <a:pt x="1212490" y="0"/>
                </a:lnTo>
                <a:lnTo>
                  <a:pt x="1212490" y="1106672"/>
                </a:lnTo>
                <a:lnTo>
                  <a:pt x="0" y="110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694" y="0"/>
            <a:ext cx="17472611" cy="10287000"/>
          </a:xfrm>
          <a:custGeom>
            <a:avLst/>
            <a:gdLst/>
            <a:ahLst/>
            <a:cxnLst/>
            <a:rect r="r" b="b" t="t" l="l"/>
            <a:pathLst>
              <a:path h="10287000" w="17472611">
                <a:moveTo>
                  <a:pt x="0" y="0"/>
                </a:moveTo>
                <a:lnTo>
                  <a:pt x="17472612" y="0"/>
                </a:lnTo>
                <a:lnTo>
                  <a:pt x="174726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5952" y="-897100"/>
            <a:ext cx="1976082" cy="1976082"/>
            <a:chOff x="0" y="0"/>
            <a:chExt cx="2634776" cy="26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549648" y="9292800"/>
            <a:ext cx="1976082" cy="1976082"/>
            <a:chOff x="0" y="0"/>
            <a:chExt cx="2634776" cy="2634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274315" y="9143773"/>
            <a:ext cx="1745048" cy="2050126"/>
          </a:xfrm>
          <a:custGeom>
            <a:avLst/>
            <a:gdLst/>
            <a:ahLst/>
            <a:cxnLst/>
            <a:rect r="r" b="b" t="t" l="l"/>
            <a:pathLst>
              <a:path h="2050126" w="1745048">
                <a:moveTo>
                  <a:pt x="0" y="0"/>
                </a:moveTo>
                <a:lnTo>
                  <a:pt x="1745048" y="0"/>
                </a:lnTo>
                <a:lnTo>
                  <a:pt x="1745048" y="2050126"/>
                </a:lnTo>
                <a:lnTo>
                  <a:pt x="0" y="2050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43200" y="4888790"/>
            <a:ext cx="7051200" cy="2482215"/>
            <a:chOff x="0" y="0"/>
            <a:chExt cx="9401600" cy="33096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1600" cy="3309620"/>
            </a:xfrm>
            <a:custGeom>
              <a:avLst/>
              <a:gdLst/>
              <a:ahLst/>
              <a:cxnLst/>
              <a:rect r="r" b="b" t="t" l="l"/>
              <a:pathLst>
                <a:path h="3309620" w="9401600">
                  <a:moveTo>
                    <a:pt x="0" y="0"/>
                  </a:moveTo>
                  <a:lnTo>
                    <a:pt x="9401600" y="0"/>
                  </a:lnTo>
                  <a:lnTo>
                    <a:pt x="9401600" y="3309620"/>
                  </a:lnTo>
                  <a:lnTo>
                    <a:pt x="0" y="33096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9401600" cy="34048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1999"/>
                </a:lnSpc>
              </a:pPr>
              <a:r>
                <a:rPr lang="en-US" b="true" sz="9999">
                  <a:solidFill>
                    <a:srgbClr val="2323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Severity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18483">
            <a:off x="7943149" y="7059175"/>
            <a:ext cx="7086402" cy="0"/>
          </a:xfrm>
          <a:prstGeom prst="line">
            <a:avLst/>
          </a:prstGeom>
          <a:ln cap="rnd" w="19050">
            <a:solidFill>
              <a:srgbClr val="B060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55165" y="-882671"/>
            <a:ext cx="4529984" cy="11737006"/>
          </a:xfrm>
          <a:custGeom>
            <a:avLst/>
            <a:gdLst/>
            <a:ahLst/>
            <a:cxnLst/>
            <a:rect r="r" b="b" t="t" l="l"/>
            <a:pathLst>
              <a:path h="11737006" w="4529984">
                <a:moveTo>
                  <a:pt x="0" y="0"/>
                </a:moveTo>
                <a:lnTo>
                  <a:pt x="4529984" y="0"/>
                </a:lnTo>
                <a:lnTo>
                  <a:pt x="4529984" y="11737006"/>
                </a:lnTo>
                <a:lnTo>
                  <a:pt x="0" y="11737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29698" y="1708774"/>
            <a:ext cx="1886608" cy="1605744"/>
          </a:xfrm>
          <a:custGeom>
            <a:avLst/>
            <a:gdLst/>
            <a:ahLst/>
            <a:cxnLst/>
            <a:rect r="r" b="b" t="t" l="l"/>
            <a:pathLst>
              <a:path h="1605744" w="1886608">
                <a:moveTo>
                  <a:pt x="0" y="0"/>
                </a:moveTo>
                <a:lnTo>
                  <a:pt x="1886608" y="0"/>
                </a:lnTo>
                <a:lnTo>
                  <a:pt x="1886608" y="1605744"/>
                </a:lnTo>
                <a:lnTo>
                  <a:pt x="0" y="1605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58672" y="1427886"/>
            <a:ext cx="1605744" cy="1886608"/>
          </a:xfrm>
          <a:custGeom>
            <a:avLst/>
            <a:gdLst/>
            <a:ahLst/>
            <a:cxnLst/>
            <a:rect r="r" b="b" t="t" l="l"/>
            <a:pathLst>
              <a:path h="1886608" w="1605744">
                <a:moveTo>
                  <a:pt x="0" y="0"/>
                </a:moveTo>
                <a:lnTo>
                  <a:pt x="1605744" y="0"/>
                </a:lnTo>
                <a:lnTo>
                  <a:pt x="1605744" y="1886608"/>
                </a:lnTo>
                <a:lnTo>
                  <a:pt x="0" y="1886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79998" y="6129898"/>
            <a:ext cx="1886608" cy="1605744"/>
          </a:xfrm>
          <a:custGeom>
            <a:avLst/>
            <a:gdLst/>
            <a:ahLst/>
            <a:cxnLst/>
            <a:rect r="r" b="b" t="t" l="l"/>
            <a:pathLst>
              <a:path h="1605744" w="1886608">
                <a:moveTo>
                  <a:pt x="0" y="0"/>
                </a:moveTo>
                <a:lnTo>
                  <a:pt x="1886608" y="0"/>
                </a:lnTo>
                <a:lnTo>
                  <a:pt x="1886608" y="1605744"/>
                </a:lnTo>
                <a:lnTo>
                  <a:pt x="0" y="1605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41845" y="6427702"/>
            <a:ext cx="943304" cy="943304"/>
          </a:xfrm>
          <a:custGeom>
            <a:avLst/>
            <a:gdLst/>
            <a:ahLst/>
            <a:cxnLst/>
            <a:rect r="r" b="b" t="t" l="l"/>
            <a:pathLst>
              <a:path h="943304" w="943304">
                <a:moveTo>
                  <a:pt x="0" y="0"/>
                </a:moveTo>
                <a:lnTo>
                  <a:pt x="943304" y="0"/>
                </a:lnTo>
                <a:lnTo>
                  <a:pt x="943304" y="943304"/>
                </a:lnTo>
                <a:lnTo>
                  <a:pt x="0" y="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89880" y="1708774"/>
            <a:ext cx="943328" cy="943328"/>
          </a:xfrm>
          <a:custGeom>
            <a:avLst/>
            <a:gdLst/>
            <a:ahLst/>
            <a:cxnLst/>
            <a:rect r="r" b="b" t="t" l="l"/>
            <a:pathLst>
              <a:path h="943328" w="943328">
                <a:moveTo>
                  <a:pt x="0" y="0"/>
                </a:moveTo>
                <a:lnTo>
                  <a:pt x="943328" y="0"/>
                </a:lnTo>
                <a:lnTo>
                  <a:pt x="943328" y="943328"/>
                </a:lnTo>
                <a:lnTo>
                  <a:pt x="0" y="9433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870193" y="2039994"/>
            <a:ext cx="943304" cy="943304"/>
          </a:xfrm>
          <a:custGeom>
            <a:avLst/>
            <a:gdLst/>
            <a:ahLst/>
            <a:cxnLst/>
            <a:rect r="r" b="b" t="t" l="l"/>
            <a:pathLst>
              <a:path h="943304" w="943304">
                <a:moveTo>
                  <a:pt x="0" y="0"/>
                </a:moveTo>
                <a:lnTo>
                  <a:pt x="943304" y="0"/>
                </a:lnTo>
                <a:lnTo>
                  <a:pt x="943304" y="943304"/>
                </a:lnTo>
                <a:lnTo>
                  <a:pt x="0" y="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48002" y="9208000"/>
            <a:ext cx="1976082" cy="1976082"/>
            <a:chOff x="0" y="0"/>
            <a:chExt cx="2634776" cy="26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549648" y="-897100"/>
            <a:ext cx="1976082" cy="1976082"/>
            <a:chOff x="0" y="0"/>
            <a:chExt cx="2634776" cy="2634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4615" cy="2634615"/>
            </a:xfrm>
            <a:custGeom>
              <a:avLst/>
              <a:gdLst/>
              <a:ahLst/>
              <a:cxnLst/>
              <a:rect r="r" b="b" t="t" l="l"/>
              <a:pathLst>
                <a:path h="2634615" w="2634615">
                  <a:moveTo>
                    <a:pt x="1318006" y="0"/>
                  </a:moveTo>
                  <a:cubicBezTo>
                    <a:pt x="590042" y="0"/>
                    <a:pt x="0" y="590042"/>
                    <a:pt x="0" y="1318006"/>
                  </a:cubicBezTo>
                  <a:cubicBezTo>
                    <a:pt x="0" y="2044827"/>
                    <a:pt x="590042" y="2634615"/>
                    <a:pt x="1318006" y="2634615"/>
                  </a:cubicBezTo>
                  <a:cubicBezTo>
                    <a:pt x="2044827" y="2634615"/>
                    <a:pt x="2634615" y="2044700"/>
                    <a:pt x="2634615" y="1318006"/>
                  </a:cubicBezTo>
                  <a:cubicBezTo>
                    <a:pt x="2634615" y="590042"/>
                    <a:pt x="2044827" y="0"/>
                    <a:pt x="1318006" y="0"/>
                  </a:cubicBez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945137" y="7501726"/>
            <a:ext cx="4518803" cy="3412516"/>
          </a:xfrm>
          <a:custGeom>
            <a:avLst/>
            <a:gdLst/>
            <a:ahLst/>
            <a:cxnLst/>
            <a:rect r="r" b="b" t="t" l="l"/>
            <a:pathLst>
              <a:path h="3412516" w="4518803">
                <a:moveTo>
                  <a:pt x="0" y="0"/>
                </a:moveTo>
                <a:lnTo>
                  <a:pt x="4518802" y="0"/>
                </a:lnTo>
                <a:lnTo>
                  <a:pt x="4518802" y="3412516"/>
                </a:lnTo>
                <a:lnTo>
                  <a:pt x="0" y="341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37476" y="4270962"/>
            <a:ext cx="2050126" cy="1745048"/>
          </a:xfrm>
          <a:custGeom>
            <a:avLst/>
            <a:gdLst/>
            <a:ahLst/>
            <a:cxnLst/>
            <a:rect r="r" b="b" t="t" l="l"/>
            <a:pathLst>
              <a:path h="1745048" w="2050126">
                <a:moveTo>
                  <a:pt x="0" y="0"/>
                </a:moveTo>
                <a:lnTo>
                  <a:pt x="2050126" y="0"/>
                </a:lnTo>
                <a:lnTo>
                  <a:pt x="2050126" y="1745048"/>
                </a:lnTo>
                <a:lnTo>
                  <a:pt x="0" y="1745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88679" y="744539"/>
            <a:ext cx="619080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B06026"/>
                </a:solidFill>
                <a:latin typeface="Poppins Bold"/>
                <a:ea typeface="Poppins Bold"/>
                <a:cs typeface="Poppins Bold"/>
                <a:sym typeface="Poppins Bold"/>
              </a:rPr>
              <a:t>Severity Type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298048" y="3240806"/>
            <a:ext cx="3999825" cy="1179999"/>
            <a:chOff x="0" y="0"/>
            <a:chExt cx="4461600" cy="13162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61600" cy="1316228"/>
            </a:xfrm>
            <a:custGeom>
              <a:avLst/>
              <a:gdLst/>
              <a:ahLst/>
              <a:cxnLst/>
              <a:rect r="r" b="b" t="t" l="l"/>
              <a:pathLst>
                <a:path h="1316228" w="4461600">
                  <a:moveTo>
                    <a:pt x="0" y="0"/>
                  </a:moveTo>
                  <a:lnTo>
                    <a:pt x="4461600" y="0"/>
                  </a:lnTo>
                  <a:lnTo>
                    <a:pt x="4461600" y="1316228"/>
                  </a:lnTo>
                  <a:lnTo>
                    <a:pt x="0" y="1316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461600" cy="13638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b="true" sz="4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Moderate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88679" y="3393672"/>
            <a:ext cx="874267" cy="874267"/>
            <a:chOff x="0" y="0"/>
            <a:chExt cx="975200" cy="97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233" cy="975233"/>
            </a:xfrm>
            <a:custGeom>
              <a:avLst/>
              <a:gdLst/>
              <a:ahLst/>
              <a:cxnLst/>
              <a:rect r="r" b="b" t="t" l="l"/>
              <a:pathLst>
                <a:path h="975233" w="975233">
                  <a:moveTo>
                    <a:pt x="0" y="487553"/>
                  </a:moveTo>
                  <a:cubicBezTo>
                    <a:pt x="0" y="218313"/>
                    <a:pt x="218313" y="0"/>
                    <a:pt x="487553" y="0"/>
                  </a:cubicBezTo>
                  <a:cubicBezTo>
                    <a:pt x="756793" y="0"/>
                    <a:pt x="975233" y="218313"/>
                    <a:pt x="975233" y="487553"/>
                  </a:cubicBezTo>
                  <a:cubicBezTo>
                    <a:pt x="975233" y="756793"/>
                    <a:pt x="756920" y="975233"/>
                    <a:pt x="487553" y="975233"/>
                  </a:cubicBezTo>
                  <a:cubicBezTo>
                    <a:pt x="218186" y="975233"/>
                    <a:pt x="0" y="756920"/>
                    <a:pt x="0" y="487553"/>
                  </a:cubicBezTo>
                  <a:close/>
                </a:path>
              </a:pathLst>
            </a:custGeom>
            <a:solidFill>
              <a:srgbClr val="F4B7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298048" y="6512373"/>
            <a:ext cx="3999825" cy="1179999"/>
            <a:chOff x="0" y="0"/>
            <a:chExt cx="4461600" cy="13162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61600" cy="1316228"/>
            </a:xfrm>
            <a:custGeom>
              <a:avLst/>
              <a:gdLst/>
              <a:ahLst/>
              <a:cxnLst/>
              <a:rect r="r" b="b" t="t" l="l"/>
              <a:pathLst>
                <a:path h="1316228" w="4461600">
                  <a:moveTo>
                    <a:pt x="0" y="0"/>
                  </a:moveTo>
                  <a:lnTo>
                    <a:pt x="4461600" y="0"/>
                  </a:lnTo>
                  <a:lnTo>
                    <a:pt x="4461600" y="1316228"/>
                  </a:lnTo>
                  <a:lnTo>
                    <a:pt x="0" y="1316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461600" cy="13638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b="true" sz="4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Severe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88679" y="6665238"/>
            <a:ext cx="874267" cy="874267"/>
            <a:chOff x="0" y="0"/>
            <a:chExt cx="975200" cy="975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5233" cy="975233"/>
            </a:xfrm>
            <a:custGeom>
              <a:avLst/>
              <a:gdLst/>
              <a:ahLst/>
              <a:cxnLst/>
              <a:rect r="r" b="b" t="t" l="l"/>
              <a:pathLst>
                <a:path h="975233" w="975233">
                  <a:moveTo>
                    <a:pt x="0" y="487553"/>
                  </a:moveTo>
                  <a:cubicBezTo>
                    <a:pt x="0" y="218313"/>
                    <a:pt x="218313" y="0"/>
                    <a:pt x="487553" y="0"/>
                  </a:cubicBezTo>
                  <a:cubicBezTo>
                    <a:pt x="756793" y="0"/>
                    <a:pt x="975233" y="218313"/>
                    <a:pt x="975233" y="487553"/>
                  </a:cubicBezTo>
                  <a:cubicBezTo>
                    <a:pt x="975233" y="756793"/>
                    <a:pt x="756920" y="975233"/>
                    <a:pt x="487553" y="975233"/>
                  </a:cubicBezTo>
                  <a:cubicBezTo>
                    <a:pt x="218186" y="975233"/>
                    <a:pt x="0" y="756920"/>
                    <a:pt x="0" y="487553"/>
                  </a:cubicBezTo>
                  <a:close/>
                </a:path>
              </a:pathLst>
            </a:custGeom>
            <a:solidFill>
              <a:srgbClr val="9446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0536969" y="4267939"/>
            <a:ext cx="2164831" cy="1174526"/>
            <a:chOff x="0" y="0"/>
            <a:chExt cx="2414758" cy="13101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14815" cy="1310156"/>
            </a:xfrm>
            <a:custGeom>
              <a:avLst/>
              <a:gdLst/>
              <a:ahLst/>
              <a:cxnLst/>
              <a:rect r="r" b="b" t="t" l="l"/>
              <a:pathLst>
                <a:path h="1310156" w="2414815">
                  <a:moveTo>
                    <a:pt x="0" y="0"/>
                  </a:moveTo>
                  <a:lnTo>
                    <a:pt x="2414815" y="0"/>
                  </a:lnTo>
                  <a:lnTo>
                    <a:pt x="2414815" y="1310156"/>
                  </a:lnTo>
                  <a:lnTo>
                    <a:pt x="0" y="1310156"/>
                  </a:ln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2414758" cy="1329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23232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6M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88679" y="4420805"/>
            <a:ext cx="9433155" cy="950830"/>
            <a:chOff x="0" y="0"/>
            <a:chExt cx="10522202" cy="10606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522202" cy="1060603"/>
            </a:xfrm>
            <a:custGeom>
              <a:avLst/>
              <a:gdLst/>
              <a:ahLst/>
              <a:cxnLst/>
              <a:rect r="r" b="b" t="t" l="l"/>
              <a:pathLst>
                <a:path h="1060603" w="10522202">
                  <a:moveTo>
                    <a:pt x="0" y="0"/>
                  </a:moveTo>
                  <a:lnTo>
                    <a:pt x="10522202" y="0"/>
                  </a:lnTo>
                  <a:lnTo>
                    <a:pt x="10522202" y="1060603"/>
                  </a:lnTo>
                  <a:lnTo>
                    <a:pt x="0" y="1060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0522202" cy="10891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Number of Accidents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188679" y="7840383"/>
            <a:ext cx="9433155" cy="950830"/>
            <a:chOff x="0" y="0"/>
            <a:chExt cx="10522202" cy="10606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522202" cy="1060603"/>
            </a:xfrm>
            <a:custGeom>
              <a:avLst/>
              <a:gdLst/>
              <a:ahLst/>
              <a:cxnLst/>
              <a:rect r="r" b="b" t="t" l="l"/>
              <a:pathLst>
                <a:path h="1060603" w="10522202">
                  <a:moveTo>
                    <a:pt x="0" y="0"/>
                  </a:moveTo>
                  <a:lnTo>
                    <a:pt x="10522202" y="0"/>
                  </a:lnTo>
                  <a:lnTo>
                    <a:pt x="10522202" y="1060603"/>
                  </a:lnTo>
                  <a:lnTo>
                    <a:pt x="0" y="1060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0522202" cy="10891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Number of Accidents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536969" y="7539505"/>
            <a:ext cx="2164831" cy="1174526"/>
            <a:chOff x="0" y="0"/>
            <a:chExt cx="2414758" cy="13101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14815" cy="1310156"/>
            </a:xfrm>
            <a:custGeom>
              <a:avLst/>
              <a:gdLst/>
              <a:ahLst/>
              <a:cxnLst/>
              <a:rect r="r" b="b" t="t" l="l"/>
              <a:pathLst>
                <a:path h="1310156" w="2414815">
                  <a:moveTo>
                    <a:pt x="0" y="0"/>
                  </a:moveTo>
                  <a:lnTo>
                    <a:pt x="2414815" y="0"/>
                  </a:lnTo>
                  <a:lnTo>
                    <a:pt x="2414815" y="1310156"/>
                  </a:lnTo>
                  <a:lnTo>
                    <a:pt x="0" y="1310156"/>
                  </a:lnTo>
                  <a:close/>
                </a:path>
              </a:pathLst>
            </a:custGeom>
            <a:solidFill>
              <a:srgbClr val="FFB83C"/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2414758" cy="1329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23232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DAG5UUQN3H0</dc:identifier>
  <dcterms:modified xsi:type="dcterms:W3CDTF">2011-08-01T06:04:30Z</dcterms:modified>
  <cp:revision>1</cp:revision>
  <dc:title>Road Maintenance and Rehabilitation Project Proposal by Slidesgo.pptx</dc:title>
</cp:coreProperties>
</file>